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2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17" r:id="rId1"/>
    <p:sldMasterId id="2147483718" r:id="rId2"/>
    <p:sldMasterId id="2147483719" r:id="rId3"/>
  </p:sldMasterIdLst>
  <p:notesMasterIdLst>
    <p:notesMasterId r:id="rId31"/>
  </p:notesMasterIdLst>
  <p:sldIdLst>
    <p:sldId id="256" r:id="rId4"/>
    <p:sldId id="258" r:id="rId5"/>
    <p:sldId id="257" r:id="rId6"/>
    <p:sldId id="259" r:id="rId7"/>
    <p:sldId id="260" r:id="rId8"/>
    <p:sldId id="261" r:id="rId9"/>
    <p:sldId id="262" r:id="rId10"/>
    <p:sldId id="263" r:id="rId11"/>
    <p:sldId id="284" r:id="rId12"/>
    <p:sldId id="264" r:id="rId13"/>
    <p:sldId id="265" r:id="rId14"/>
    <p:sldId id="266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5" r:id="rId29"/>
    <p:sldId id="283" r:id="rId30"/>
  </p:sldIdLst>
  <p:sldSz cx="9144000" cy="5143500" type="screen16x9"/>
  <p:notesSz cx="6858000" cy="9144000"/>
  <p:embeddedFontLst>
    <p:embeddedFont>
      <p:font typeface="Abel" panose="020B0604020202020204" charset="0"/>
      <p:regular r:id="rId32"/>
    </p:embeddedFont>
    <p:embeddedFont>
      <p:font typeface="Archivo" panose="020B0604020202020204" charset="0"/>
      <p:regular r:id="rId33"/>
      <p:bold r:id="rId34"/>
      <p:italic r:id="rId35"/>
      <p:boldItalic r:id="rId36"/>
    </p:embeddedFont>
    <p:embeddedFont>
      <p:font typeface="Fira Sans Extra Condensed Medium" panose="020B0604020202020204" charset="0"/>
      <p:regular r:id="rId37"/>
      <p:bold r:id="rId38"/>
      <p:italic r:id="rId39"/>
      <p:boldItalic r:id="rId40"/>
    </p:embeddedFont>
    <p:embeddedFont>
      <p:font typeface="Inter" panose="020B0604020202020204" charset="0"/>
      <p:regular r:id="rId41"/>
      <p:bold r:id="rId42"/>
    </p:embeddedFont>
    <p:embeddedFont>
      <p:font typeface="Paytone One" panose="020B0604020202020204" charset="0"/>
      <p:regular r:id="rId43"/>
    </p:embeddedFont>
    <p:embeddedFont>
      <p:font typeface="Unica One" panose="020B0604020202020204" charset="0"/>
      <p:regular r:id="rId4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610D02A-0B41-4CFF-87C1-DC0C1E7E92FE}">
  <a:tblStyle styleId="{8610D02A-0B41-4CFF-87C1-DC0C1E7E92FE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3" d="100"/>
          <a:sy n="83" d="100"/>
        </p:scale>
        <p:origin x="800" y="5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font" Target="fonts/font8.fntdata"/><Relationship Id="rId21" Type="http://schemas.openxmlformats.org/officeDocument/2006/relationships/slide" Target="slides/slide18.xml"/><Relationship Id="rId34" Type="http://schemas.openxmlformats.org/officeDocument/2006/relationships/font" Target="fonts/font3.fntdata"/><Relationship Id="rId42" Type="http://schemas.openxmlformats.org/officeDocument/2006/relationships/font" Target="fonts/font11.fntdata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font" Target="fonts/font9.fntdata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font" Target="fonts/font5.fntdata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notesMaster" Target="notesMasters/notesMaster1.xml"/><Relationship Id="rId44" Type="http://schemas.openxmlformats.org/officeDocument/2006/relationships/font" Target="fonts/font13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font" Target="fonts/font4.fntdata"/><Relationship Id="rId43" Type="http://schemas.openxmlformats.org/officeDocument/2006/relationships/font" Target="fonts/font12.fntdata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font" Target="fonts/font2.fntdata"/><Relationship Id="rId38" Type="http://schemas.openxmlformats.org/officeDocument/2006/relationships/font" Target="fonts/font7.fntdata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g85384ef4b1_2_1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0" name="Google Shape;430;g85384ef4b1_2_1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g8538a9b173_2_4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53" name="Google Shape;553;g8538a9b173_2_4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85384ef4b1_2_3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81" name="Google Shape;581;g85384ef4b1_2_3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85384ef4b1_2_2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97" name="Google Shape;597;g85384ef4b1_2_2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9" name="Google Shape;649;g85384ef4b1_6_2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0" name="Google Shape;650;g85384ef4b1_6_2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" name="Google Shape;655;g85384ef4b1_6_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56" name="Google Shape;656;g85384ef4b1_6_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1" name="Google Shape;661;g8538a9b173_1_6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62" name="Google Shape;662;g8538a9b173_1_6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8538a9b173_1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g8538a9b173_1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g8538a9b173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7" name="Google Shape;697;g8538a9b173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g8538a9b173_1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3" name="Google Shape;703;g8538a9b173_1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8" name="Google Shape;708;g8538a9b173_1_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09" name="Google Shape;709;g8538a9b173_1_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g85384ef4b1_2_2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47" name="Google Shape;447;g85384ef4b1_2_2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8538a9b173_1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16" name="Google Shape;716;g8538a9b173_1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g8538a9b173_1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2" name="Google Shape;722;g8538a9b173_1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8538a9b173_1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28" name="Google Shape;728;g8538a9b173_1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8538a9b173_1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35" name="Google Shape;735;g8538a9b173_1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8538a9b173_1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41" name="Google Shape;741;g8538a9b173_1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0" name="Google Shape;760;g8538a9b173_1_4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1" name="Google Shape;761;g8538a9b173_1_4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85384ef4b1_2_3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39" name="Google Shape;439;g85384ef4b1_2_3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g85384ef4b1_2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62" name="Google Shape;462;g85384ef4b1_2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g85384ef4b1_6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0" name="Google Shape;490;g85384ef4b1_6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g85384ef4b1_2_2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6" name="Google Shape;496;g85384ef4b1_2_2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8538a9b173_2_4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2" name="Google Shape;502;g8538a9b173_2_4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g8538a9b173_2_2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0" name="Google Shape;530;g8538a9b173_2_2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6" name="Google Shape;546;g85384ef4b1_6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47" name="Google Shape;547;g85384ef4b1_6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2.xml"/><Relationship Id="rId4" Type="http://schemas.openxmlformats.org/officeDocument/2006/relationships/hyperlink" Target="http://bit.ly/2TtBDfr" TargetMode="Externa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3.xml"/><Relationship Id="rId4" Type="http://schemas.openxmlformats.org/officeDocument/2006/relationships/hyperlink" Target="http://bit.ly/2TtBDfr" TargetMode="Externa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4"/>
          <p:cNvSpPr/>
          <p:nvPr/>
        </p:nvSpPr>
        <p:spPr>
          <a:xfrm>
            <a:off x="2873825" y="0"/>
            <a:ext cx="62703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" name="Google Shape;55;p14"/>
          <p:cNvSpPr txBox="1">
            <a:spLocks noGrp="1"/>
          </p:cNvSpPr>
          <p:nvPr>
            <p:ph type="ctrTitle"/>
          </p:nvPr>
        </p:nvSpPr>
        <p:spPr>
          <a:xfrm rot="946">
            <a:off x="4178342" y="1241700"/>
            <a:ext cx="4360200" cy="17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52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56" name="Google Shape;56;p14"/>
          <p:cNvSpPr txBox="1">
            <a:spLocks noGrp="1"/>
          </p:cNvSpPr>
          <p:nvPr>
            <p:ph type="subTitle" idx="1"/>
          </p:nvPr>
        </p:nvSpPr>
        <p:spPr>
          <a:xfrm rot="1327">
            <a:off x="4216473" y="3544600"/>
            <a:ext cx="31092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5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9" name="Google Shape;59;p15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0" name="Google Shape;60;p15"/>
          <p:cNvSpPr txBox="1">
            <a:spLocks noGrp="1"/>
          </p:cNvSpPr>
          <p:nvPr>
            <p:ph type="subTitle" idx="1"/>
          </p:nvPr>
        </p:nvSpPr>
        <p:spPr>
          <a:xfrm flipH="1">
            <a:off x="606300" y="1026225"/>
            <a:ext cx="7817700" cy="3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61" name="Google Shape;61;p15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62" name="Google Shape;62;p15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5081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69" name="Google Shape;69;p17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7"/>
          <p:cNvSpPr txBox="1">
            <a:spLocks noGrp="1"/>
          </p:cNvSpPr>
          <p:nvPr>
            <p:ph type="title"/>
          </p:nvPr>
        </p:nvSpPr>
        <p:spPr>
          <a:xfrm flipH="1">
            <a:off x="3753239" y="3825726"/>
            <a:ext cx="1209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1" name="Google Shape;71;p17"/>
          <p:cNvSpPr txBox="1">
            <a:spLocks noGrp="1"/>
          </p:cNvSpPr>
          <p:nvPr>
            <p:ph type="subTitle" idx="1"/>
          </p:nvPr>
        </p:nvSpPr>
        <p:spPr>
          <a:xfrm flipH="1">
            <a:off x="5152400" y="1537350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7"/>
          <p:cNvSpPr txBox="1">
            <a:spLocks noGrp="1"/>
          </p:cNvSpPr>
          <p:nvPr>
            <p:ph type="subTitle" idx="2"/>
          </p:nvPr>
        </p:nvSpPr>
        <p:spPr>
          <a:xfrm>
            <a:off x="5152400" y="3940801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7"/>
          <p:cNvSpPr txBox="1">
            <a:spLocks noGrp="1"/>
          </p:cNvSpPr>
          <p:nvPr>
            <p:ph type="subTitle" idx="3"/>
          </p:nvPr>
        </p:nvSpPr>
        <p:spPr>
          <a:xfrm flipH="1">
            <a:off x="5152400" y="2732654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7"/>
          <p:cNvSpPr txBox="1">
            <a:spLocks noGrp="1"/>
          </p:cNvSpPr>
          <p:nvPr>
            <p:ph type="subTitle" idx="4"/>
          </p:nvPr>
        </p:nvSpPr>
        <p:spPr>
          <a:xfrm flipH="1">
            <a:off x="5152400" y="954825"/>
            <a:ext cx="26340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5" name="Google Shape;75;p17"/>
          <p:cNvSpPr txBox="1">
            <a:spLocks noGrp="1"/>
          </p:cNvSpPr>
          <p:nvPr>
            <p:ph type="subTitle" idx="5"/>
          </p:nvPr>
        </p:nvSpPr>
        <p:spPr>
          <a:xfrm>
            <a:off x="5152400" y="3339226"/>
            <a:ext cx="24099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6" name="Google Shape;76;p17"/>
          <p:cNvSpPr txBox="1">
            <a:spLocks noGrp="1"/>
          </p:cNvSpPr>
          <p:nvPr>
            <p:ph type="subTitle" idx="6"/>
          </p:nvPr>
        </p:nvSpPr>
        <p:spPr>
          <a:xfrm flipH="1">
            <a:off x="5152400" y="2245829"/>
            <a:ext cx="26808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77" name="Google Shape;77;p17"/>
          <p:cNvSpPr txBox="1">
            <a:spLocks noGrp="1"/>
          </p:cNvSpPr>
          <p:nvPr>
            <p:ph type="title" idx="7"/>
          </p:nvPr>
        </p:nvSpPr>
        <p:spPr>
          <a:xfrm>
            <a:off x="3696239" y="2598675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title" idx="8"/>
          </p:nvPr>
        </p:nvSpPr>
        <p:spPr>
          <a:xfrm>
            <a:off x="3696239" y="1371631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title" idx="9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4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1276350" y="3151400"/>
            <a:ext cx="2808000" cy="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ubTitle" idx="1"/>
          </p:nvPr>
        </p:nvSpPr>
        <p:spPr>
          <a:xfrm flipH="1">
            <a:off x="1713600" y="3904575"/>
            <a:ext cx="19335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4" name="Google Shape;84;p18"/>
          <p:cNvSpPr txBox="1">
            <a:spLocks noGrp="1"/>
          </p:cNvSpPr>
          <p:nvPr>
            <p:ph type="title" idx="2"/>
          </p:nvPr>
        </p:nvSpPr>
        <p:spPr>
          <a:xfrm>
            <a:off x="1276350" y="1877425"/>
            <a:ext cx="2808000" cy="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5" name="Google Shape;85;p18"/>
          <p:cNvSpPr txBox="1">
            <a:spLocks noGrp="1"/>
          </p:cNvSpPr>
          <p:nvPr>
            <p:ph type="subTitle" idx="3"/>
          </p:nvPr>
        </p:nvSpPr>
        <p:spPr>
          <a:xfrm flipH="1">
            <a:off x="1713600" y="2630600"/>
            <a:ext cx="19335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6" name="Google Shape;86;p18"/>
          <p:cNvSpPr txBox="1">
            <a:spLocks noGrp="1"/>
          </p:cNvSpPr>
          <p:nvPr>
            <p:ph type="title" idx="4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9pPr>
          </a:lstStyle>
          <a:p>
            <a:endParaRPr/>
          </a:p>
        </p:txBody>
      </p:sp>
      <p:sp>
        <p:nvSpPr>
          <p:cNvPr id="87" name="Google Shape;87;p18"/>
          <p:cNvSpPr txBox="1">
            <a:spLocks noGrp="1"/>
          </p:cNvSpPr>
          <p:nvPr>
            <p:ph type="subTitle" idx="5"/>
          </p:nvPr>
        </p:nvSpPr>
        <p:spPr>
          <a:xfrm flipH="1">
            <a:off x="603900" y="1079975"/>
            <a:ext cx="41529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88" name="Google Shape;88;p18"/>
          <p:cNvSpPr txBox="1">
            <a:spLocks noGrp="1"/>
          </p:cNvSpPr>
          <p:nvPr>
            <p:ph type="title" idx="6"/>
          </p:nvPr>
        </p:nvSpPr>
        <p:spPr>
          <a:xfrm flipH="1">
            <a:off x="4774350" y="2630600"/>
            <a:ext cx="2808000" cy="96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endParaRPr/>
          </a:p>
        </p:txBody>
      </p:sp>
      <p:sp>
        <p:nvSpPr>
          <p:cNvPr id="89" name="Google Shape;89;p18"/>
          <p:cNvSpPr txBox="1">
            <a:spLocks noGrp="1"/>
          </p:cNvSpPr>
          <p:nvPr>
            <p:ph type="subTitle" idx="7"/>
          </p:nvPr>
        </p:nvSpPr>
        <p:spPr>
          <a:xfrm flipH="1">
            <a:off x="5211600" y="3383775"/>
            <a:ext cx="1933500" cy="572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0" name="Google Shape;90;p18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1" name="Google Shape;91;p18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" name="Google Shape;92;p18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5" name="Google Shape;95;p19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19"/>
          <p:cNvSpPr txBox="1">
            <a:spLocks noGrp="1"/>
          </p:cNvSpPr>
          <p:nvPr>
            <p:ph type="ctrTitle"/>
          </p:nvPr>
        </p:nvSpPr>
        <p:spPr>
          <a:xfrm flipH="1">
            <a:off x="4431730" y="3188475"/>
            <a:ext cx="22041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7" name="Google Shape;97;p19"/>
          <p:cNvSpPr txBox="1">
            <a:spLocks noGrp="1"/>
          </p:cNvSpPr>
          <p:nvPr>
            <p:ph type="subTitle" idx="1"/>
          </p:nvPr>
        </p:nvSpPr>
        <p:spPr>
          <a:xfrm flipH="1">
            <a:off x="4431713" y="3644474"/>
            <a:ext cx="33531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98" name="Google Shape;98;p19"/>
          <p:cNvSpPr txBox="1">
            <a:spLocks noGrp="1"/>
          </p:cNvSpPr>
          <p:nvPr>
            <p:ph type="ctrTitle" idx="2"/>
          </p:nvPr>
        </p:nvSpPr>
        <p:spPr>
          <a:xfrm flipH="1">
            <a:off x="4431827" y="1875775"/>
            <a:ext cx="2204100" cy="45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9"/>
          <p:cNvSpPr txBox="1">
            <a:spLocks noGrp="1"/>
          </p:cNvSpPr>
          <p:nvPr>
            <p:ph type="subTitle" idx="3"/>
          </p:nvPr>
        </p:nvSpPr>
        <p:spPr>
          <a:xfrm flipH="1">
            <a:off x="4431763" y="2331774"/>
            <a:ext cx="33531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0" name="Google Shape;100;p19"/>
          <p:cNvSpPr txBox="1">
            <a:spLocks noGrp="1"/>
          </p:cNvSpPr>
          <p:nvPr>
            <p:ph type="title" idx="4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9pPr>
          </a:lstStyle>
          <a:p>
            <a:endParaRPr/>
          </a:p>
        </p:txBody>
      </p:sp>
      <p:sp>
        <p:nvSpPr>
          <p:cNvPr id="101" name="Google Shape;101;p19"/>
          <p:cNvSpPr txBox="1">
            <a:spLocks noGrp="1"/>
          </p:cNvSpPr>
          <p:nvPr>
            <p:ph type="subTitle" idx="5"/>
          </p:nvPr>
        </p:nvSpPr>
        <p:spPr>
          <a:xfrm flipH="1">
            <a:off x="591875" y="2578975"/>
            <a:ext cx="18177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02" name="Google Shape;102;p19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0"/>
          <p:cNvSpPr/>
          <p:nvPr/>
        </p:nvSpPr>
        <p:spPr>
          <a:xfrm>
            <a:off x="5154800" y="0"/>
            <a:ext cx="3989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5" name="Google Shape;105;p20"/>
          <p:cNvSpPr txBox="1">
            <a:spLocks noGrp="1"/>
          </p:cNvSpPr>
          <p:nvPr>
            <p:ph type="ctrTitle"/>
          </p:nvPr>
        </p:nvSpPr>
        <p:spPr>
          <a:xfrm>
            <a:off x="879900" y="1753201"/>
            <a:ext cx="3620400" cy="19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6" name="Google Shape;106;p20"/>
          <p:cNvSpPr txBox="1">
            <a:spLocks noGrp="1"/>
          </p:cNvSpPr>
          <p:nvPr>
            <p:ph type="subTitle" idx="1"/>
          </p:nvPr>
        </p:nvSpPr>
        <p:spPr>
          <a:xfrm>
            <a:off x="1832250" y="3793725"/>
            <a:ext cx="26682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07" name="Google Shape;107;p20"/>
          <p:cNvSpPr txBox="1">
            <a:spLocks noGrp="1"/>
          </p:cNvSpPr>
          <p:nvPr>
            <p:ph type="title" idx="2"/>
          </p:nvPr>
        </p:nvSpPr>
        <p:spPr>
          <a:xfrm>
            <a:off x="5910475" y="3838120"/>
            <a:ext cx="2183700" cy="9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endParaRPr/>
          </a:p>
        </p:txBody>
      </p:sp>
      <p:cxnSp>
        <p:nvCxnSpPr>
          <p:cNvPr id="108" name="Google Shape;108;p20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/>
          <p:nvPr/>
        </p:nvSpPr>
        <p:spPr>
          <a:xfrm>
            <a:off x="0" y="0"/>
            <a:ext cx="6461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Google Shape;111;p21"/>
          <p:cNvSpPr txBox="1">
            <a:spLocks noGrp="1"/>
          </p:cNvSpPr>
          <p:nvPr>
            <p:ph type="ctrTitle"/>
          </p:nvPr>
        </p:nvSpPr>
        <p:spPr>
          <a:xfrm flipH="1">
            <a:off x="1794250" y="3369300"/>
            <a:ext cx="2563200" cy="95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112" name="Google Shape;112;p21"/>
          <p:cNvSpPr txBox="1">
            <a:spLocks noGrp="1"/>
          </p:cNvSpPr>
          <p:nvPr>
            <p:ph type="subTitle" idx="1"/>
          </p:nvPr>
        </p:nvSpPr>
        <p:spPr>
          <a:xfrm flipH="1">
            <a:off x="1205350" y="1094475"/>
            <a:ext cx="3152100" cy="190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22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5" name="Google Shape;115;p22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16" name="Google Shape;116;p22"/>
          <p:cNvSpPr txBox="1">
            <a:spLocks noGrp="1"/>
          </p:cNvSpPr>
          <p:nvPr>
            <p:ph type="ctrTitle"/>
          </p:nvPr>
        </p:nvSpPr>
        <p:spPr>
          <a:xfrm flipH="1">
            <a:off x="1742877" y="1446225"/>
            <a:ext cx="20328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7" name="Google Shape;117;p22"/>
          <p:cNvSpPr txBox="1">
            <a:spLocks noGrp="1"/>
          </p:cNvSpPr>
          <p:nvPr>
            <p:ph type="subTitle" idx="1"/>
          </p:nvPr>
        </p:nvSpPr>
        <p:spPr>
          <a:xfrm flipH="1">
            <a:off x="1742918" y="1868512"/>
            <a:ext cx="23769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18" name="Google Shape;118;p22"/>
          <p:cNvSpPr txBox="1">
            <a:spLocks noGrp="1"/>
          </p:cNvSpPr>
          <p:nvPr>
            <p:ph type="ctrTitle" idx="2"/>
          </p:nvPr>
        </p:nvSpPr>
        <p:spPr>
          <a:xfrm flipH="1">
            <a:off x="5378648" y="1446225"/>
            <a:ext cx="2077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19" name="Google Shape;119;p22"/>
          <p:cNvSpPr txBox="1">
            <a:spLocks noGrp="1"/>
          </p:cNvSpPr>
          <p:nvPr>
            <p:ph type="subTitle" idx="3"/>
          </p:nvPr>
        </p:nvSpPr>
        <p:spPr>
          <a:xfrm flipH="1">
            <a:off x="5378599" y="1870850"/>
            <a:ext cx="24993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0" name="Google Shape;120;p22"/>
          <p:cNvSpPr txBox="1">
            <a:spLocks noGrp="1"/>
          </p:cNvSpPr>
          <p:nvPr>
            <p:ph type="ctrTitle" idx="4"/>
          </p:nvPr>
        </p:nvSpPr>
        <p:spPr>
          <a:xfrm flipH="1">
            <a:off x="1742975" y="3180575"/>
            <a:ext cx="226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1" name="Google Shape;121;p22"/>
          <p:cNvSpPr txBox="1">
            <a:spLocks noGrp="1"/>
          </p:cNvSpPr>
          <p:nvPr>
            <p:ph type="subTitle" idx="5"/>
          </p:nvPr>
        </p:nvSpPr>
        <p:spPr>
          <a:xfrm flipH="1">
            <a:off x="1730066" y="3603468"/>
            <a:ext cx="22623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2" name="Google Shape;122;p22"/>
          <p:cNvSpPr txBox="1">
            <a:spLocks noGrp="1"/>
          </p:cNvSpPr>
          <p:nvPr>
            <p:ph type="ctrTitle" idx="6"/>
          </p:nvPr>
        </p:nvSpPr>
        <p:spPr>
          <a:xfrm flipH="1">
            <a:off x="5378522" y="3180575"/>
            <a:ext cx="249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3" name="Google Shape;123;p22"/>
          <p:cNvSpPr txBox="1">
            <a:spLocks noGrp="1"/>
          </p:cNvSpPr>
          <p:nvPr>
            <p:ph type="subTitle" idx="7"/>
          </p:nvPr>
        </p:nvSpPr>
        <p:spPr>
          <a:xfrm flipH="1">
            <a:off x="5365671" y="3603468"/>
            <a:ext cx="24255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4" name="Google Shape;124;p22"/>
          <p:cNvSpPr txBox="1">
            <a:spLocks noGrp="1"/>
          </p:cNvSpPr>
          <p:nvPr>
            <p:ph type="title" idx="8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9pPr>
          </a:lstStyle>
          <a:p>
            <a:endParaRPr/>
          </a:p>
        </p:txBody>
      </p:sp>
      <p:sp>
        <p:nvSpPr>
          <p:cNvPr id="125" name="Google Shape;125;p22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3"/>
          <p:cNvSpPr txBox="1">
            <a:spLocks noGrp="1"/>
          </p:cNvSpPr>
          <p:nvPr>
            <p:ph type="ctrTitle"/>
          </p:nvPr>
        </p:nvSpPr>
        <p:spPr>
          <a:xfrm flipH="1">
            <a:off x="1041287" y="262258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28" name="Google Shape;128;p23"/>
          <p:cNvSpPr txBox="1">
            <a:spLocks noGrp="1"/>
          </p:cNvSpPr>
          <p:nvPr>
            <p:ph type="subTitle" idx="1"/>
          </p:nvPr>
        </p:nvSpPr>
        <p:spPr>
          <a:xfrm flipH="1">
            <a:off x="805649" y="3200375"/>
            <a:ext cx="20319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29" name="Google Shape;129;p23"/>
          <p:cNvSpPr txBox="1">
            <a:spLocks noGrp="1"/>
          </p:cNvSpPr>
          <p:nvPr>
            <p:ph type="ctrTitle" idx="2"/>
          </p:nvPr>
        </p:nvSpPr>
        <p:spPr>
          <a:xfrm flipH="1">
            <a:off x="3626702" y="262258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0" name="Google Shape;130;p23"/>
          <p:cNvSpPr txBox="1">
            <a:spLocks noGrp="1"/>
          </p:cNvSpPr>
          <p:nvPr>
            <p:ph type="subTitle" idx="3"/>
          </p:nvPr>
        </p:nvSpPr>
        <p:spPr>
          <a:xfrm flipH="1">
            <a:off x="3195425" y="3200375"/>
            <a:ext cx="24234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1" name="Google Shape;131;p23"/>
          <p:cNvSpPr txBox="1">
            <a:spLocks noGrp="1"/>
          </p:cNvSpPr>
          <p:nvPr>
            <p:ph type="ctrTitle" idx="4"/>
          </p:nvPr>
        </p:nvSpPr>
        <p:spPr>
          <a:xfrm flipH="1">
            <a:off x="6197840" y="2622582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32" name="Google Shape;132;p23"/>
          <p:cNvSpPr txBox="1">
            <a:spLocks noGrp="1"/>
          </p:cNvSpPr>
          <p:nvPr>
            <p:ph type="subTitle" idx="5"/>
          </p:nvPr>
        </p:nvSpPr>
        <p:spPr>
          <a:xfrm flipH="1">
            <a:off x="5976440" y="3200375"/>
            <a:ext cx="20034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3" name="Google Shape;133;p23"/>
          <p:cNvSpPr txBox="1">
            <a:spLocks noGrp="1"/>
          </p:cNvSpPr>
          <p:nvPr>
            <p:ph type="title" idx="6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>
            <a:endParaRPr/>
          </a:p>
        </p:txBody>
      </p:sp>
      <p:sp>
        <p:nvSpPr>
          <p:cNvPr id="134" name="Google Shape;134;p23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5" name="Google Shape;135;p23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6" name="Google Shape;136;p23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24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9" name="Google Shape;139;p24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0" name="Google Shape;140;p24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>
            <a:endParaRPr/>
          </a:p>
        </p:txBody>
      </p:sp>
      <p:sp>
        <p:nvSpPr>
          <p:cNvPr id="141" name="Google Shape;141;p24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5"/>
          <p:cNvSpPr txBox="1">
            <a:spLocks noGrp="1"/>
          </p:cNvSpPr>
          <p:nvPr>
            <p:ph type="ctrTitle"/>
          </p:nvPr>
        </p:nvSpPr>
        <p:spPr>
          <a:xfrm flipH="1">
            <a:off x="888275" y="973835"/>
            <a:ext cx="2461200" cy="126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44" name="Google Shape;144;p25"/>
          <p:cNvSpPr txBox="1">
            <a:spLocks noGrp="1"/>
          </p:cNvSpPr>
          <p:nvPr>
            <p:ph type="subTitle" idx="1"/>
          </p:nvPr>
        </p:nvSpPr>
        <p:spPr>
          <a:xfrm flipH="1">
            <a:off x="4829725" y="828351"/>
            <a:ext cx="3201000" cy="136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45" name="Google Shape;145;p25"/>
          <p:cNvSpPr/>
          <p:nvPr/>
        </p:nvSpPr>
        <p:spPr>
          <a:xfrm>
            <a:off x="4541850" y="0"/>
            <a:ext cx="460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6" name="Google Shape;146;p25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47" name="Google Shape;147;p25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p26"/>
          <p:cNvSpPr txBox="1">
            <a:spLocks noGrp="1"/>
          </p:cNvSpPr>
          <p:nvPr>
            <p:ph type="title" hasCustomPrompt="1"/>
          </p:nvPr>
        </p:nvSpPr>
        <p:spPr>
          <a:xfrm rot="142">
            <a:off x="940425" y="1480750"/>
            <a:ext cx="7263300" cy="1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96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1"/>
          </p:nvPr>
        </p:nvSpPr>
        <p:spPr>
          <a:xfrm flipH="1">
            <a:off x="3047550" y="3059850"/>
            <a:ext cx="30489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27"/>
          <p:cNvSpPr txBox="1">
            <a:spLocks noGrp="1"/>
          </p:cNvSpPr>
          <p:nvPr>
            <p:ph type="body" idx="1"/>
          </p:nvPr>
        </p:nvSpPr>
        <p:spPr>
          <a:xfrm>
            <a:off x="1988775" y="1622325"/>
            <a:ext cx="5166300" cy="2788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3" name="Google Shape;153;p27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9pPr>
          </a:lstStyle>
          <a:p>
            <a:endParaRPr/>
          </a:p>
        </p:txBody>
      </p:sp>
      <p:sp>
        <p:nvSpPr>
          <p:cNvPr id="154" name="Google Shape;154;p27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55" name="Google Shape;155;p27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56" name="Google Shape;156;p27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8"/>
          <p:cNvSpPr/>
          <p:nvPr/>
        </p:nvSpPr>
        <p:spPr>
          <a:xfrm>
            <a:off x="0" y="0"/>
            <a:ext cx="3989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9" name="Google Shape;159;p28"/>
          <p:cNvSpPr txBox="1">
            <a:spLocks noGrp="1"/>
          </p:cNvSpPr>
          <p:nvPr>
            <p:ph type="ctrTitle"/>
          </p:nvPr>
        </p:nvSpPr>
        <p:spPr>
          <a:xfrm flipH="1">
            <a:off x="4688532" y="1306513"/>
            <a:ext cx="4405500" cy="237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60" name="Google Shape;160;p28"/>
          <p:cNvSpPr txBox="1">
            <a:spLocks noGrp="1"/>
          </p:cNvSpPr>
          <p:nvPr>
            <p:ph type="subTitle" idx="1"/>
          </p:nvPr>
        </p:nvSpPr>
        <p:spPr>
          <a:xfrm flipH="1">
            <a:off x="4688507" y="3788009"/>
            <a:ext cx="2907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61" name="Google Shape;161;p28"/>
          <p:cNvSpPr txBox="1">
            <a:spLocks noGrp="1"/>
          </p:cNvSpPr>
          <p:nvPr>
            <p:ph type="title" idx="2"/>
          </p:nvPr>
        </p:nvSpPr>
        <p:spPr>
          <a:xfrm flipH="1">
            <a:off x="643800" y="3825430"/>
            <a:ext cx="3054600" cy="9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cxnSp>
        <p:nvCxnSpPr>
          <p:cNvPr id="162" name="Google Shape;162;p28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9"/>
          <p:cNvSpPr/>
          <p:nvPr/>
        </p:nvSpPr>
        <p:spPr>
          <a:xfrm>
            <a:off x="0" y="844950"/>
            <a:ext cx="2762400" cy="3431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p29"/>
          <p:cNvSpPr txBox="1">
            <a:spLocks noGrp="1"/>
          </p:cNvSpPr>
          <p:nvPr>
            <p:ph type="title"/>
          </p:nvPr>
        </p:nvSpPr>
        <p:spPr>
          <a:xfrm>
            <a:off x="630775" y="1664500"/>
            <a:ext cx="2131500" cy="181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9pPr>
          </a:lstStyle>
          <a:p>
            <a:endParaRPr/>
          </a:p>
        </p:txBody>
      </p:sp>
      <p:sp>
        <p:nvSpPr>
          <p:cNvPr id="166" name="Google Shape;166;p29"/>
          <p:cNvSpPr txBox="1">
            <a:spLocks noGrp="1"/>
          </p:cNvSpPr>
          <p:nvPr>
            <p:ph type="sldNum" idx="12"/>
          </p:nvPr>
        </p:nvSpPr>
        <p:spPr>
          <a:xfrm>
            <a:off x="680209" y="420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5"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0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69" name="Google Shape;169;p30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70" name="Google Shape;170;p30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171" name="Google Shape;171;p30"/>
          <p:cNvSpPr txBox="1">
            <a:spLocks noGrp="1"/>
          </p:cNvSpPr>
          <p:nvPr>
            <p:ph type="body" idx="1"/>
          </p:nvPr>
        </p:nvSpPr>
        <p:spPr>
          <a:xfrm>
            <a:off x="3406400" y="1631975"/>
            <a:ext cx="4361100" cy="264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 sz="1600"/>
            </a:lvl1pPr>
            <a:lvl2pPr marL="914400" lvl="1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72" name="Google Shape;172;p30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31"/>
          <p:cNvSpPr txBox="1">
            <a:spLocks noGrp="1"/>
          </p:cNvSpPr>
          <p:nvPr>
            <p:ph type="ctrTitle"/>
          </p:nvPr>
        </p:nvSpPr>
        <p:spPr>
          <a:xfrm flipH="1">
            <a:off x="720000" y="1539825"/>
            <a:ext cx="1975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5" name="Google Shape;175;p31"/>
          <p:cNvSpPr txBox="1">
            <a:spLocks noGrp="1"/>
          </p:cNvSpPr>
          <p:nvPr>
            <p:ph type="subTitle" idx="1"/>
          </p:nvPr>
        </p:nvSpPr>
        <p:spPr>
          <a:xfrm flipH="1">
            <a:off x="720111" y="1974151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6" name="Google Shape;176;p31"/>
          <p:cNvSpPr txBox="1">
            <a:spLocks noGrp="1"/>
          </p:cNvSpPr>
          <p:nvPr>
            <p:ph type="ctrTitle" idx="2"/>
          </p:nvPr>
        </p:nvSpPr>
        <p:spPr>
          <a:xfrm flipH="1">
            <a:off x="3362259" y="1539828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7" name="Google Shape;177;p31"/>
          <p:cNvSpPr txBox="1">
            <a:spLocks noGrp="1"/>
          </p:cNvSpPr>
          <p:nvPr>
            <p:ph type="subTitle" idx="3"/>
          </p:nvPr>
        </p:nvSpPr>
        <p:spPr>
          <a:xfrm flipH="1">
            <a:off x="3362259" y="1974151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78" name="Google Shape;178;p31"/>
          <p:cNvSpPr txBox="1">
            <a:spLocks noGrp="1"/>
          </p:cNvSpPr>
          <p:nvPr>
            <p:ph type="ctrTitle" idx="4"/>
          </p:nvPr>
        </p:nvSpPr>
        <p:spPr>
          <a:xfrm flipH="1">
            <a:off x="5997071" y="1539828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79" name="Google Shape;179;p31"/>
          <p:cNvSpPr txBox="1">
            <a:spLocks noGrp="1"/>
          </p:cNvSpPr>
          <p:nvPr>
            <p:ph type="subTitle" idx="5"/>
          </p:nvPr>
        </p:nvSpPr>
        <p:spPr>
          <a:xfrm flipH="1">
            <a:off x="5997071" y="1974151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0" name="Google Shape;180;p31"/>
          <p:cNvSpPr txBox="1">
            <a:spLocks noGrp="1"/>
          </p:cNvSpPr>
          <p:nvPr>
            <p:ph type="ctrTitle" idx="6"/>
          </p:nvPr>
        </p:nvSpPr>
        <p:spPr>
          <a:xfrm flipH="1">
            <a:off x="694458" y="330499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1" name="Google Shape;181;p31"/>
          <p:cNvSpPr txBox="1">
            <a:spLocks noGrp="1"/>
          </p:cNvSpPr>
          <p:nvPr>
            <p:ph type="subTitle" idx="7"/>
          </p:nvPr>
        </p:nvSpPr>
        <p:spPr>
          <a:xfrm flipH="1">
            <a:off x="694983" y="3739633"/>
            <a:ext cx="21147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2" name="Google Shape;182;p31"/>
          <p:cNvSpPr txBox="1">
            <a:spLocks noGrp="1"/>
          </p:cNvSpPr>
          <p:nvPr>
            <p:ph type="ctrTitle" idx="8"/>
          </p:nvPr>
        </p:nvSpPr>
        <p:spPr>
          <a:xfrm flipH="1">
            <a:off x="3362256" y="3304997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3" name="Google Shape;183;p31"/>
          <p:cNvSpPr txBox="1">
            <a:spLocks noGrp="1"/>
          </p:cNvSpPr>
          <p:nvPr>
            <p:ph type="subTitle" idx="9"/>
          </p:nvPr>
        </p:nvSpPr>
        <p:spPr>
          <a:xfrm flipH="1">
            <a:off x="3362781" y="3739633"/>
            <a:ext cx="21147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4" name="Google Shape;184;p31"/>
          <p:cNvSpPr txBox="1">
            <a:spLocks noGrp="1"/>
          </p:cNvSpPr>
          <p:nvPr>
            <p:ph type="ctrTitle" idx="13"/>
          </p:nvPr>
        </p:nvSpPr>
        <p:spPr>
          <a:xfrm flipH="1">
            <a:off x="6028989" y="3304994"/>
            <a:ext cx="2114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85" name="Google Shape;185;p31"/>
          <p:cNvSpPr txBox="1">
            <a:spLocks noGrp="1"/>
          </p:cNvSpPr>
          <p:nvPr>
            <p:ph type="subTitle" idx="14"/>
          </p:nvPr>
        </p:nvSpPr>
        <p:spPr>
          <a:xfrm flipH="1">
            <a:off x="6029514" y="3739633"/>
            <a:ext cx="2114700" cy="76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86" name="Google Shape;186;p31"/>
          <p:cNvSpPr txBox="1">
            <a:spLocks noGrp="1"/>
          </p:cNvSpPr>
          <p:nvPr>
            <p:ph type="title" idx="15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>
            <a:endParaRPr/>
          </a:p>
        </p:txBody>
      </p:sp>
      <p:sp>
        <p:nvSpPr>
          <p:cNvPr id="187" name="Google Shape;187;p31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8" name="Google Shape;188;p31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89" name="Google Shape;189;p31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2"/>
          <p:cNvSpPr/>
          <p:nvPr/>
        </p:nvSpPr>
        <p:spPr>
          <a:xfrm>
            <a:off x="1857900" y="0"/>
            <a:ext cx="7286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2"/>
          <p:cNvSpPr txBox="1">
            <a:spLocks noGrp="1"/>
          </p:cNvSpPr>
          <p:nvPr>
            <p:ph type="title"/>
          </p:nvPr>
        </p:nvSpPr>
        <p:spPr>
          <a:xfrm>
            <a:off x="3712775" y="1436100"/>
            <a:ext cx="4552200" cy="22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6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"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3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9pPr>
          </a:lstStyle>
          <a:p>
            <a:endParaRPr/>
          </a:p>
        </p:txBody>
      </p:sp>
      <p:sp>
        <p:nvSpPr>
          <p:cNvPr id="195" name="Google Shape;195;p33"/>
          <p:cNvSpPr txBox="1">
            <a:spLocks noGrp="1"/>
          </p:cNvSpPr>
          <p:nvPr>
            <p:ph type="ctrTitle" idx="2"/>
          </p:nvPr>
        </p:nvSpPr>
        <p:spPr>
          <a:xfrm flipH="1">
            <a:off x="1815873" y="1311963"/>
            <a:ext cx="19917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6" name="Google Shape;196;p33"/>
          <p:cNvSpPr txBox="1">
            <a:spLocks noGrp="1"/>
          </p:cNvSpPr>
          <p:nvPr>
            <p:ph type="subTitle" idx="1"/>
          </p:nvPr>
        </p:nvSpPr>
        <p:spPr>
          <a:xfrm flipH="1">
            <a:off x="1816007" y="1754242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7" name="Google Shape;197;p33"/>
          <p:cNvSpPr txBox="1">
            <a:spLocks noGrp="1"/>
          </p:cNvSpPr>
          <p:nvPr>
            <p:ph type="ctrTitle" idx="3"/>
          </p:nvPr>
        </p:nvSpPr>
        <p:spPr>
          <a:xfrm flipH="1">
            <a:off x="5230645" y="1311965"/>
            <a:ext cx="1560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198" name="Google Shape;198;p33"/>
          <p:cNvSpPr txBox="1">
            <a:spLocks noGrp="1"/>
          </p:cNvSpPr>
          <p:nvPr>
            <p:ph type="subTitle" idx="4"/>
          </p:nvPr>
        </p:nvSpPr>
        <p:spPr>
          <a:xfrm flipH="1">
            <a:off x="4676545" y="1754242"/>
            <a:ext cx="2114700" cy="6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9" name="Google Shape;199;p33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0" name="Google Shape;200;p33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1" name="Google Shape;201;p33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0_1"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34"/>
          <p:cNvSpPr txBox="1">
            <a:spLocks noGrp="1"/>
          </p:cNvSpPr>
          <p:nvPr>
            <p:ph type="subTitle" idx="1"/>
          </p:nvPr>
        </p:nvSpPr>
        <p:spPr>
          <a:xfrm flipH="1">
            <a:off x="4908050" y="2292387"/>
            <a:ext cx="27351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04" name="Google Shape;204;p34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>
            <a:endParaRPr/>
          </a:p>
        </p:txBody>
      </p:sp>
      <p:sp>
        <p:nvSpPr>
          <p:cNvPr id="205" name="Google Shape;205;p34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06" name="Google Shape;206;p34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07" name="Google Shape;207;p34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10"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p35"/>
          <p:cNvSpPr txBox="1">
            <a:spLocks noGrp="1"/>
          </p:cNvSpPr>
          <p:nvPr>
            <p:ph type="subTitle" idx="1"/>
          </p:nvPr>
        </p:nvSpPr>
        <p:spPr>
          <a:xfrm flipH="1">
            <a:off x="1726347" y="2482624"/>
            <a:ext cx="2671800" cy="110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210" name="Google Shape;210;p35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>
            <a:endParaRPr/>
          </a:p>
        </p:txBody>
      </p:sp>
      <p:sp>
        <p:nvSpPr>
          <p:cNvPr id="211" name="Google Shape;211;p35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12" name="Google Shape;212;p35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13" name="Google Shape;213;p35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6"/>
          <p:cNvSpPr/>
          <p:nvPr/>
        </p:nvSpPr>
        <p:spPr>
          <a:xfrm>
            <a:off x="0" y="0"/>
            <a:ext cx="6924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6" name="Google Shape;216;p36"/>
          <p:cNvSpPr txBox="1">
            <a:spLocks noGrp="1"/>
          </p:cNvSpPr>
          <p:nvPr>
            <p:ph type="subTitle" idx="1"/>
          </p:nvPr>
        </p:nvSpPr>
        <p:spPr>
          <a:xfrm>
            <a:off x="531238" y="1699863"/>
            <a:ext cx="38961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17" name="Google Shape;217;p36"/>
          <p:cNvSpPr txBox="1">
            <a:spLocks noGrp="1"/>
          </p:cNvSpPr>
          <p:nvPr>
            <p:ph type="title"/>
          </p:nvPr>
        </p:nvSpPr>
        <p:spPr>
          <a:xfrm>
            <a:off x="-242762" y="628813"/>
            <a:ext cx="46701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solidFill>
                  <a:schemeClr val="lt1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solidFill>
                  <a:schemeClr val="lt1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solidFill>
                  <a:schemeClr val="lt1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solidFill>
                  <a:schemeClr val="lt1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solidFill>
                  <a:schemeClr val="lt1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solidFill>
                  <a:schemeClr val="lt1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solidFill>
                  <a:schemeClr val="lt1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solidFill>
                  <a:schemeClr val="lt1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18" name="Google Shape;218;p36"/>
          <p:cNvSpPr txBox="1">
            <a:spLocks noGrp="1"/>
          </p:cNvSpPr>
          <p:nvPr>
            <p:ph type="sldNum" idx="12"/>
          </p:nvPr>
        </p:nvSpPr>
        <p:spPr>
          <a:xfrm>
            <a:off x="680209" y="420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19" name="Google Shape;219;p36"/>
          <p:cNvSpPr txBox="1"/>
          <p:nvPr/>
        </p:nvSpPr>
        <p:spPr>
          <a:xfrm>
            <a:off x="1144400" y="3478125"/>
            <a:ext cx="3282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marR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zh-CN"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zh-C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/>
              </a:rPr>
              <a:t>Slidesgo</a:t>
            </a:r>
            <a:r>
              <a:rPr lang="zh-CN"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lang="zh-C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/>
              </a:rPr>
              <a:t>Flaticon</a:t>
            </a:r>
            <a:r>
              <a:rPr lang="zh-CN" sz="10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zh-CN" sz="1000" b="1" i="0" u="none" strike="noStrike" cap="none">
                <a:solidFill>
                  <a:schemeClr val="hlink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/>
              </a:rPr>
              <a:t>Freepik</a:t>
            </a:r>
            <a:endParaRPr sz="1000" b="1" i="0" u="none" strike="noStrike" cap="none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37"/>
          <p:cNvSpPr txBox="1">
            <a:spLocks noGrp="1"/>
          </p:cNvSpPr>
          <p:nvPr>
            <p:ph type="body" idx="1"/>
          </p:nvPr>
        </p:nvSpPr>
        <p:spPr>
          <a:xfrm>
            <a:off x="778675" y="1267948"/>
            <a:ext cx="3526800" cy="339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 SemiBold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222" name="Google Shape;222;p37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1pPr>
            <a:lvl2pPr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2pPr>
            <a:lvl3pPr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3pPr>
            <a:lvl4pPr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4pPr>
            <a:lvl5pPr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5pPr>
            <a:lvl6pPr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6pPr>
            <a:lvl7pPr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7pPr>
            <a:lvl8pPr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8pPr>
            <a:lvl9pPr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3000"/>
            </a:lvl9pPr>
          </a:lstStyle>
          <a:p>
            <a:endParaRPr/>
          </a:p>
        </p:txBody>
      </p:sp>
      <p:sp>
        <p:nvSpPr>
          <p:cNvPr id="223" name="Google Shape;223;p37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224" name="Google Shape;224;p37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25" name="Google Shape;225;p37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26" name="Google Shape;226;p37"/>
          <p:cNvSpPr txBox="1">
            <a:spLocks noGrp="1"/>
          </p:cNvSpPr>
          <p:nvPr>
            <p:ph type="body" idx="2"/>
          </p:nvPr>
        </p:nvSpPr>
        <p:spPr>
          <a:xfrm>
            <a:off x="4475175" y="2524432"/>
            <a:ext cx="3526800" cy="214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 SemiBold"/>
              <a:buChar char="●"/>
              <a:defRPr sz="1400"/>
            </a:lvl1pPr>
            <a:lvl2pPr marL="91440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8"/>
          <p:cNvSpPr txBox="1">
            <a:spLocks noGrp="1"/>
          </p:cNvSpPr>
          <p:nvPr>
            <p:ph type="subTitle" idx="1"/>
          </p:nvPr>
        </p:nvSpPr>
        <p:spPr>
          <a:xfrm>
            <a:off x="6010300" y="2131575"/>
            <a:ext cx="2505900" cy="1431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29" name="Google Shape;229;p38"/>
          <p:cNvSpPr txBox="1">
            <a:spLocks noGrp="1"/>
          </p:cNvSpPr>
          <p:nvPr>
            <p:ph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lt1"/>
        </a:solidFill>
        <a:effectLst/>
      </p:bgPr>
    </p:bg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9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39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solidFill>
          <a:schemeClr val="lt1"/>
        </a:solidFill>
        <a:effectLst/>
      </p:bgPr>
    </p:bg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/>
          <p:nvPr/>
        </p:nvSpPr>
        <p:spPr>
          <a:xfrm>
            <a:off x="0" y="0"/>
            <a:ext cx="6924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0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2">
    <p:bg>
      <p:bgPr>
        <a:solidFill>
          <a:schemeClr val="accent3"/>
        </a:solid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41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1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44"/>
          <p:cNvSpPr/>
          <p:nvPr/>
        </p:nvSpPr>
        <p:spPr>
          <a:xfrm>
            <a:off x="2873825" y="0"/>
            <a:ext cx="62703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4" name="Google Shape;244;p44"/>
          <p:cNvSpPr txBox="1">
            <a:spLocks noGrp="1"/>
          </p:cNvSpPr>
          <p:nvPr>
            <p:ph type="ctrTitle"/>
          </p:nvPr>
        </p:nvSpPr>
        <p:spPr>
          <a:xfrm rot="946">
            <a:off x="4178400" y="1241700"/>
            <a:ext cx="4360200" cy="1758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52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9600"/>
              <a:buFont typeface="Paytone One"/>
              <a:buNone/>
              <a:defRPr sz="9600"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245" name="Google Shape;245;p44"/>
          <p:cNvSpPr txBox="1">
            <a:spLocks noGrp="1"/>
          </p:cNvSpPr>
          <p:nvPr>
            <p:ph type="subTitle" idx="1"/>
          </p:nvPr>
        </p:nvSpPr>
        <p:spPr>
          <a:xfrm rot="1327">
            <a:off x="4216500" y="3544600"/>
            <a:ext cx="3109200" cy="6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Archivo"/>
              <a:buNone/>
              <a:defRPr sz="2800"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45"/>
          <p:cNvSpPr/>
          <p:nvPr/>
        </p:nvSpPr>
        <p:spPr>
          <a:xfrm>
            <a:off x="5154800" y="0"/>
            <a:ext cx="3989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45"/>
          <p:cNvSpPr txBox="1">
            <a:spLocks noGrp="1"/>
          </p:cNvSpPr>
          <p:nvPr>
            <p:ph type="ctrTitle"/>
          </p:nvPr>
        </p:nvSpPr>
        <p:spPr>
          <a:xfrm>
            <a:off x="879900" y="1753201"/>
            <a:ext cx="3620400" cy="192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49" name="Google Shape;249;p45"/>
          <p:cNvSpPr txBox="1">
            <a:spLocks noGrp="1"/>
          </p:cNvSpPr>
          <p:nvPr>
            <p:ph type="subTitle" idx="1"/>
          </p:nvPr>
        </p:nvSpPr>
        <p:spPr>
          <a:xfrm>
            <a:off x="1832250" y="3793725"/>
            <a:ext cx="2668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50" name="Google Shape;250;p45"/>
          <p:cNvSpPr txBox="1">
            <a:spLocks noGrp="1"/>
          </p:cNvSpPr>
          <p:nvPr>
            <p:ph type="title" idx="2" hasCustomPrompt="1"/>
          </p:nvPr>
        </p:nvSpPr>
        <p:spPr>
          <a:xfrm>
            <a:off x="5910475" y="3838120"/>
            <a:ext cx="2183700" cy="9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5500"/>
            </a:lvl9pPr>
          </a:lstStyle>
          <a:p>
            <a:r>
              <a:t>xx%</a:t>
            </a:r>
          </a:p>
        </p:txBody>
      </p:sp>
      <p:cxnSp>
        <p:nvCxnSpPr>
          <p:cNvPr id="251" name="Google Shape;251;p45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6"/>
          <p:cNvSpPr txBox="1">
            <a:spLocks noGrp="1"/>
          </p:cNvSpPr>
          <p:nvPr>
            <p:ph type="body" idx="1"/>
          </p:nvPr>
        </p:nvSpPr>
        <p:spPr>
          <a:xfrm>
            <a:off x="1988775" y="1622325"/>
            <a:ext cx="5166300" cy="278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Raleway SemiBold"/>
              <a:buChar char="●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254" name="Google Shape;254;p46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  <p:sp>
        <p:nvSpPr>
          <p:cNvPr id="255" name="Google Shape;255;p46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56" name="Google Shape;256;p46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57" name="Google Shape;257;p46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7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60" name="Google Shape;260;p47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1" name="Google Shape;261;p47"/>
          <p:cNvSpPr txBox="1">
            <a:spLocks noGrp="1"/>
          </p:cNvSpPr>
          <p:nvPr>
            <p:ph type="ctrTitle"/>
          </p:nvPr>
        </p:nvSpPr>
        <p:spPr>
          <a:xfrm flipH="1">
            <a:off x="4431730" y="3188475"/>
            <a:ext cx="2204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2" name="Google Shape;262;p47"/>
          <p:cNvSpPr txBox="1">
            <a:spLocks noGrp="1"/>
          </p:cNvSpPr>
          <p:nvPr>
            <p:ph type="subTitle" idx="1"/>
          </p:nvPr>
        </p:nvSpPr>
        <p:spPr>
          <a:xfrm flipH="1">
            <a:off x="4431713" y="3644474"/>
            <a:ext cx="33531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3" name="Google Shape;263;p47"/>
          <p:cNvSpPr txBox="1">
            <a:spLocks noGrp="1"/>
          </p:cNvSpPr>
          <p:nvPr>
            <p:ph type="ctrTitle" idx="2"/>
          </p:nvPr>
        </p:nvSpPr>
        <p:spPr>
          <a:xfrm flipH="1">
            <a:off x="4431827" y="1875775"/>
            <a:ext cx="2204100" cy="456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64" name="Google Shape;264;p47"/>
          <p:cNvSpPr txBox="1">
            <a:spLocks noGrp="1"/>
          </p:cNvSpPr>
          <p:nvPr>
            <p:ph type="subTitle" idx="3"/>
          </p:nvPr>
        </p:nvSpPr>
        <p:spPr>
          <a:xfrm flipH="1">
            <a:off x="4431763" y="2331774"/>
            <a:ext cx="33531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5" name="Google Shape;265;p47"/>
          <p:cNvSpPr txBox="1">
            <a:spLocks noGrp="1"/>
          </p:cNvSpPr>
          <p:nvPr>
            <p:ph type="title" idx="4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  <p:sp>
        <p:nvSpPr>
          <p:cNvPr id="266" name="Google Shape;266;p47"/>
          <p:cNvSpPr txBox="1">
            <a:spLocks noGrp="1"/>
          </p:cNvSpPr>
          <p:nvPr>
            <p:ph type="subTitle" idx="5"/>
          </p:nvPr>
        </p:nvSpPr>
        <p:spPr>
          <a:xfrm flipH="1">
            <a:off x="591875" y="2578975"/>
            <a:ext cx="1817700" cy="875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7" name="Google Shape;267;p47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p48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0" name="Google Shape;270;p48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1" name="Google Shape;271;p48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272" name="Google Shape;272;p48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49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75" name="Google Shape;275;p49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6" name="Google Shape;276;p49"/>
          <p:cNvSpPr txBox="1">
            <a:spLocks noGrp="1"/>
          </p:cNvSpPr>
          <p:nvPr>
            <p:ph type="subTitle" idx="1"/>
          </p:nvPr>
        </p:nvSpPr>
        <p:spPr>
          <a:xfrm flipH="1">
            <a:off x="606300" y="1026225"/>
            <a:ext cx="7817700" cy="378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rabicPeriod"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alphaLcPeriod"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Font typeface="Roboto Condensed Light"/>
              <a:buAutoNum type="romanLcPeriod"/>
              <a:defRPr sz="1200"/>
            </a:lvl9pPr>
          </a:lstStyle>
          <a:p>
            <a:endParaRPr/>
          </a:p>
        </p:txBody>
      </p:sp>
      <p:sp>
        <p:nvSpPr>
          <p:cNvPr id="277" name="Google Shape;277;p49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278" name="Google Shape;278;p49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50814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50"/>
          <p:cNvSpPr/>
          <p:nvPr/>
        </p:nvSpPr>
        <p:spPr>
          <a:xfrm>
            <a:off x="1857900" y="0"/>
            <a:ext cx="7286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50"/>
          <p:cNvSpPr txBox="1">
            <a:spLocks noGrp="1"/>
          </p:cNvSpPr>
          <p:nvPr>
            <p:ph type="title"/>
          </p:nvPr>
        </p:nvSpPr>
        <p:spPr>
          <a:xfrm>
            <a:off x="3712775" y="1436100"/>
            <a:ext cx="4552200" cy="2271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6000" b="1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51"/>
          <p:cNvSpPr txBox="1">
            <a:spLocks noGrp="1"/>
          </p:cNvSpPr>
          <p:nvPr>
            <p:ph type="subTitle" idx="1"/>
          </p:nvPr>
        </p:nvSpPr>
        <p:spPr>
          <a:xfrm>
            <a:off x="6010300" y="2131575"/>
            <a:ext cx="25059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284" name="Google Shape;284;p51"/>
          <p:cNvSpPr txBox="1">
            <a:spLocks noGrp="1"/>
          </p:cNvSpPr>
          <p:nvPr>
            <p:ph type="title"/>
          </p:nvPr>
        </p:nvSpPr>
        <p:spPr>
          <a:xfrm>
            <a:off x="5427350" y="356124"/>
            <a:ext cx="3097800" cy="93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/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/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/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/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/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/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/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/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2"/>
          <p:cNvSpPr txBox="1">
            <a:spLocks noGrp="1"/>
          </p:cNvSpPr>
          <p:nvPr>
            <p:ph type="ctrTitle"/>
          </p:nvPr>
        </p:nvSpPr>
        <p:spPr>
          <a:xfrm flipH="1">
            <a:off x="888275" y="973835"/>
            <a:ext cx="2461200" cy="1267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287" name="Google Shape;287;p52"/>
          <p:cNvSpPr txBox="1">
            <a:spLocks noGrp="1"/>
          </p:cNvSpPr>
          <p:nvPr>
            <p:ph type="subTitle" idx="1"/>
          </p:nvPr>
        </p:nvSpPr>
        <p:spPr>
          <a:xfrm flipH="1">
            <a:off x="4829725" y="828351"/>
            <a:ext cx="3201000" cy="1360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88" name="Google Shape;288;p52"/>
          <p:cNvSpPr/>
          <p:nvPr/>
        </p:nvSpPr>
        <p:spPr>
          <a:xfrm>
            <a:off x="4541850" y="0"/>
            <a:ext cx="46020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289" name="Google Shape;289;p52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90" name="Google Shape;290;p52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picture">
  <p:cSld name="CUSTOM_12"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53"/>
          <p:cNvSpPr/>
          <p:nvPr/>
        </p:nvSpPr>
        <p:spPr>
          <a:xfrm>
            <a:off x="0" y="844950"/>
            <a:ext cx="2762400" cy="3431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53"/>
          <p:cNvSpPr txBox="1">
            <a:spLocks noGrp="1"/>
          </p:cNvSpPr>
          <p:nvPr>
            <p:ph type="title"/>
          </p:nvPr>
        </p:nvSpPr>
        <p:spPr>
          <a:xfrm>
            <a:off x="630775" y="1664500"/>
            <a:ext cx="2131500" cy="1814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  <p:sp>
        <p:nvSpPr>
          <p:cNvPr id="294" name="Google Shape;294;p53"/>
          <p:cNvSpPr txBox="1">
            <a:spLocks noGrp="1"/>
          </p:cNvSpPr>
          <p:nvPr>
            <p:ph type="sldNum" idx="12"/>
          </p:nvPr>
        </p:nvSpPr>
        <p:spPr>
          <a:xfrm>
            <a:off x="680209" y="420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bg>
      <p:bgPr>
        <a:solidFill>
          <a:schemeClr val="accent3"/>
        </a:solidFill>
        <a:effectLst/>
      </p:bgPr>
    </p:bg>
    <p:spTree>
      <p:nvGrpSpPr>
        <p:cNvPr id="1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54"/>
          <p:cNvSpPr txBox="1">
            <a:spLocks noGrp="1"/>
          </p:cNvSpPr>
          <p:nvPr>
            <p:ph type="title" hasCustomPrompt="1"/>
          </p:nvPr>
        </p:nvSpPr>
        <p:spPr>
          <a:xfrm rot="142">
            <a:off x="940400" y="1480750"/>
            <a:ext cx="7263300" cy="123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96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7" name="Google Shape;297;p54"/>
          <p:cNvSpPr txBox="1">
            <a:spLocks noGrp="1"/>
          </p:cNvSpPr>
          <p:nvPr>
            <p:ph type="subTitle" idx="1"/>
          </p:nvPr>
        </p:nvSpPr>
        <p:spPr>
          <a:xfrm flipH="1">
            <a:off x="3047550" y="3059850"/>
            <a:ext cx="3048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9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55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00" name="Google Shape;300;p55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01" name="Google Shape;301;p55"/>
          <p:cNvSpPr txBox="1">
            <a:spLocks noGrp="1"/>
          </p:cNvSpPr>
          <p:nvPr>
            <p:ph type="title" hasCustomPrompt="1"/>
          </p:nvPr>
        </p:nvSpPr>
        <p:spPr>
          <a:xfrm flipH="1">
            <a:off x="3753239" y="3825726"/>
            <a:ext cx="1209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5500"/>
              <a:buNone/>
              <a:defRPr sz="36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5500"/>
              <a:buFont typeface="Fira Sans Extra Condensed Medium"/>
              <a:buNone/>
              <a:defRPr sz="55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2" name="Google Shape;302;p55"/>
          <p:cNvSpPr txBox="1">
            <a:spLocks noGrp="1"/>
          </p:cNvSpPr>
          <p:nvPr>
            <p:ph type="subTitle" idx="1"/>
          </p:nvPr>
        </p:nvSpPr>
        <p:spPr>
          <a:xfrm flipH="1">
            <a:off x="5152400" y="1537350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55"/>
          <p:cNvSpPr txBox="1">
            <a:spLocks noGrp="1"/>
          </p:cNvSpPr>
          <p:nvPr>
            <p:ph type="subTitle" idx="2"/>
          </p:nvPr>
        </p:nvSpPr>
        <p:spPr>
          <a:xfrm>
            <a:off x="5152400" y="3940801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4" name="Google Shape;304;p55"/>
          <p:cNvSpPr txBox="1">
            <a:spLocks noGrp="1"/>
          </p:cNvSpPr>
          <p:nvPr>
            <p:ph type="subTitle" idx="3"/>
          </p:nvPr>
        </p:nvSpPr>
        <p:spPr>
          <a:xfrm flipH="1">
            <a:off x="5152400" y="2732654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05" name="Google Shape;305;p55"/>
          <p:cNvSpPr txBox="1">
            <a:spLocks noGrp="1"/>
          </p:cNvSpPr>
          <p:nvPr>
            <p:ph type="subTitle" idx="4"/>
          </p:nvPr>
        </p:nvSpPr>
        <p:spPr>
          <a:xfrm flipH="1">
            <a:off x="5152400" y="954825"/>
            <a:ext cx="26340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06" name="Google Shape;306;p55"/>
          <p:cNvSpPr txBox="1">
            <a:spLocks noGrp="1"/>
          </p:cNvSpPr>
          <p:nvPr>
            <p:ph type="subTitle" idx="5"/>
          </p:nvPr>
        </p:nvSpPr>
        <p:spPr>
          <a:xfrm>
            <a:off x="5152400" y="3339226"/>
            <a:ext cx="2409900" cy="745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07" name="Google Shape;307;p55"/>
          <p:cNvSpPr txBox="1">
            <a:spLocks noGrp="1"/>
          </p:cNvSpPr>
          <p:nvPr>
            <p:ph type="subTitle" idx="6"/>
          </p:nvPr>
        </p:nvSpPr>
        <p:spPr>
          <a:xfrm flipH="1">
            <a:off x="5152400" y="2245829"/>
            <a:ext cx="2680800" cy="650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Paytone One"/>
              <a:buNone/>
              <a:defRPr sz="2400">
                <a:latin typeface="Unica One"/>
                <a:ea typeface="Unica One"/>
                <a:cs typeface="Unica One"/>
                <a:sym typeface="Unica One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Paytone One"/>
              <a:buNone/>
              <a:defRPr>
                <a:solidFill>
                  <a:schemeClr val="lt1"/>
                </a:solidFill>
                <a:latin typeface="Paytone One"/>
                <a:ea typeface="Paytone One"/>
                <a:cs typeface="Paytone One"/>
                <a:sym typeface="Paytone One"/>
              </a:defRPr>
            </a:lvl9pPr>
          </a:lstStyle>
          <a:p>
            <a:endParaRPr/>
          </a:p>
        </p:txBody>
      </p:sp>
      <p:sp>
        <p:nvSpPr>
          <p:cNvPr id="308" name="Google Shape;308;p55"/>
          <p:cNvSpPr txBox="1">
            <a:spLocks noGrp="1"/>
          </p:cNvSpPr>
          <p:nvPr>
            <p:ph type="title" idx="7" hasCustomPrompt="1"/>
          </p:nvPr>
        </p:nvSpPr>
        <p:spPr>
          <a:xfrm>
            <a:off x="3696239" y="2598675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09" name="Google Shape;309;p55"/>
          <p:cNvSpPr txBox="1">
            <a:spLocks noGrp="1"/>
          </p:cNvSpPr>
          <p:nvPr>
            <p:ph type="title" idx="8" hasCustomPrompt="1"/>
          </p:nvPr>
        </p:nvSpPr>
        <p:spPr>
          <a:xfrm>
            <a:off x="3696239" y="1371631"/>
            <a:ext cx="1323600" cy="5778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5500"/>
              <a:buFont typeface="Fira Sans Extra Condensed Medium"/>
              <a:buNone/>
              <a:defRPr sz="55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0" name="Google Shape;310;p55"/>
          <p:cNvSpPr txBox="1">
            <a:spLocks noGrp="1"/>
          </p:cNvSpPr>
          <p:nvPr>
            <p:ph type="title" idx="9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  <p:sp>
        <p:nvSpPr>
          <p:cNvPr id="311" name="Google Shape;311;p55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1">
    <p:spTree>
      <p:nvGrpSpPr>
        <p:cNvPr id="1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6"/>
          <p:cNvSpPr txBox="1">
            <a:spLocks noGrp="1"/>
          </p:cNvSpPr>
          <p:nvPr>
            <p:ph type="ctrTitle"/>
          </p:nvPr>
        </p:nvSpPr>
        <p:spPr>
          <a:xfrm flipH="1">
            <a:off x="1041287" y="262258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4" name="Google Shape;314;p56"/>
          <p:cNvSpPr txBox="1">
            <a:spLocks noGrp="1"/>
          </p:cNvSpPr>
          <p:nvPr>
            <p:ph type="subTitle" idx="1"/>
          </p:nvPr>
        </p:nvSpPr>
        <p:spPr>
          <a:xfrm flipH="1">
            <a:off x="805649" y="3200375"/>
            <a:ext cx="2031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15" name="Google Shape;315;p56"/>
          <p:cNvSpPr txBox="1">
            <a:spLocks noGrp="1"/>
          </p:cNvSpPr>
          <p:nvPr>
            <p:ph type="ctrTitle" idx="2"/>
          </p:nvPr>
        </p:nvSpPr>
        <p:spPr>
          <a:xfrm flipH="1">
            <a:off x="3626702" y="262258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6" name="Google Shape;316;p56"/>
          <p:cNvSpPr txBox="1">
            <a:spLocks noGrp="1"/>
          </p:cNvSpPr>
          <p:nvPr>
            <p:ph type="subTitle" idx="3"/>
          </p:nvPr>
        </p:nvSpPr>
        <p:spPr>
          <a:xfrm flipH="1">
            <a:off x="3195425" y="3200375"/>
            <a:ext cx="242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17" name="Google Shape;317;p56"/>
          <p:cNvSpPr txBox="1">
            <a:spLocks noGrp="1"/>
          </p:cNvSpPr>
          <p:nvPr>
            <p:ph type="ctrTitle" idx="4"/>
          </p:nvPr>
        </p:nvSpPr>
        <p:spPr>
          <a:xfrm flipH="1">
            <a:off x="6197840" y="2622582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18" name="Google Shape;318;p56"/>
          <p:cNvSpPr txBox="1">
            <a:spLocks noGrp="1"/>
          </p:cNvSpPr>
          <p:nvPr>
            <p:ph type="subTitle" idx="5"/>
          </p:nvPr>
        </p:nvSpPr>
        <p:spPr>
          <a:xfrm flipH="1">
            <a:off x="5976440" y="3200375"/>
            <a:ext cx="20034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19" name="Google Shape;319;p56"/>
          <p:cNvSpPr txBox="1">
            <a:spLocks noGrp="1"/>
          </p:cNvSpPr>
          <p:nvPr>
            <p:ph type="title" idx="6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20" name="Google Shape;320;p56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21" name="Google Shape;321;p56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22" name="Google Shape;322;p56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CUSTOM_1_1_1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7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  <p:sp>
        <p:nvSpPr>
          <p:cNvPr id="325" name="Google Shape;325;p57"/>
          <p:cNvSpPr txBox="1">
            <a:spLocks noGrp="1"/>
          </p:cNvSpPr>
          <p:nvPr>
            <p:ph type="ctrTitle" idx="2"/>
          </p:nvPr>
        </p:nvSpPr>
        <p:spPr>
          <a:xfrm flipH="1">
            <a:off x="1815873" y="1311963"/>
            <a:ext cx="1991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6" name="Google Shape;326;p57"/>
          <p:cNvSpPr txBox="1">
            <a:spLocks noGrp="1"/>
          </p:cNvSpPr>
          <p:nvPr>
            <p:ph type="subTitle" idx="1"/>
          </p:nvPr>
        </p:nvSpPr>
        <p:spPr>
          <a:xfrm flipH="1">
            <a:off x="1816007" y="175424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7" name="Google Shape;327;p57"/>
          <p:cNvSpPr txBox="1">
            <a:spLocks noGrp="1"/>
          </p:cNvSpPr>
          <p:nvPr>
            <p:ph type="ctrTitle" idx="3"/>
          </p:nvPr>
        </p:nvSpPr>
        <p:spPr>
          <a:xfrm flipH="1">
            <a:off x="5230645" y="1311965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8" name="Google Shape;328;p57"/>
          <p:cNvSpPr txBox="1">
            <a:spLocks noGrp="1"/>
          </p:cNvSpPr>
          <p:nvPr>
            <p:ph type="subTitle" idx="4"/>
          </p:nvPr>
        </p:nvSpPr>
        <p:spPr>
          <a:xfrm flipH="1">
            <a:off x="4676545" y="1754242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29" name="Google Shape;329;p57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0" name="Google Shape;330;p57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1" name="Google Shape;331;p57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 ">
  <p:cSld name="CUSTOM_2">
    <p:spTree>
      <p:nvGrpSpPr>
        <p:cNvPr id="1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p58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34" name="Google Shape;334;p58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35" name="Google Shape;335;p58"/>
          <p:cNvSpPr txBox="1">
            <a:spLocks noGrp="1"/>
          </p:cNvSpPr>
          <p:nvPr>
            <p:ph type="ctrTitle"/>
          </p:nvPr>
        </p:nvSpPr>
        <p:spPr>
          <a:xfrm flipH="1">
            <a:off x="1742877" y="1446225"/>
            <a:ext cx="2032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6" name="Google Shape;336;p58"/>
          <p:cNvSpPr txBox="1">
            <a:spLocks noGrp="1"/>
          </p:cNvSpPr>
          <p:nvPr>
            <p:ph type="subTitle" idx="1"/>
          </p:nvPr>
        </p:nvSpPr>
        <p:spPr>
          <a:xfrm flipH="1">
            <a:off x="1742918" y="1868512"/>
            <a:ext cx="23769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7" name="Google Shape;337;p58"/>
          <p:cNvSpPr txBox="1">
            <a:spLocks noGrp="1"/>
          </p:cNvSpPr>
          <p:nvPr>
            <p:ph type="ctrTitle" idx="2"/>
          </p:nvPr>
        </p:nvSpPr>
        <p:spPr>
          <a:xfrm flipH="1">
            <a:off x="5378648" y="1446225"/>
            <a:ext cx="2077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38" name="Google Shape;338;p58"/>
          <p:cNvSpPr txBox="1">
            <a:spLocks noGrp="1"/>
          </p:cNvSpPr>
          <p:nvPr>
            <p:ph type="subTitle" idx="3"/>
          </p:nvPr>
        </p:nvSpPr>
        <p:spPr>
          <a:xfrm flipH="1">
            <a:off x="5378599" y="1870850"/>
            <a:ext cx="2499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39" name="Google Shape;339;p58"/>
          <p:cNvSpPr txBox="1">
            <a:spLocks noGrp="1"/>
          </p:cNvSpPr>
          <p:nvPr>
            <p:ph type="ctrTitle" idx="4"/>
          </p:nvPr>
        </p:nvSpPr>
        <p:spPr>
          <a:xfrm flipH="1">
            <a:off x="1742975" y="3180575"/>
            <a:ext cx="2262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0" name="Google Shape;340;p58"/>
          <p:cNvSpPr txBox="1">
            <a:spLocks noGrp="1"/>
          </p:cNvSpPr>
          <p:nvPr>
            <p:ph type="subTitle" idx="5"/>
          </p:nvPr>
        </p:nvSpPr>
        <p:spPr>
          <a:xfrm flipH="1">
            <a:off x="1730066" y="3603468"/>
            <a:ext cx="22623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41" name="Google Shape;341;p58"/>
          <p:cNvSpPr txBox="1">
            <a:spLocks noGrp="1"/>
          </p:cNvSpPr>
          <p:nvPr>
            <p:ph type="ctrTitle" idx="6"/>
          </p:nvPr>
        </p:nvSpPr>
        <p:spPr>
          <a:xfrm flipH="1">
            <a:off x="5378522" y="3180575"/>
            <a:ext cx="24993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42" name="Google Shape;342;p58"/>
          <p:cNvSpPr txBox="1">
            <a:spLocks noGrp="1"/>
          </p:cNvSpPr>
          <p:nvPr>
            <p:ph type="subTitle" idx="7"/>
          </p:nvPr>
        </p:nvSpPr>
        <p:spPr>
          <a:xfrm flipH="1">
            <a:off x="5365671" y="3603468"/>
            <a:ext cx="2425500" cy="87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43" name="Google Shape;343;p58"/>
          <p:cNvSpPr txBox="1">
            <a:spLocks noGrp="1"/>
          </p:cNvSpPr>
          <p:nvPr>
            <p:ph type="title" idx="8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  <p:sp>
        <p:nvSpPr>
          <p:cNvPr id="344" name="Google Shape;344;p58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CUSTOM_3"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9"/>
          <p:cNvSpPr txBox="1">
            <a:spLocks noGrp="1"/>
          </p:cNvSpPr>
          <p:nvPr>
            <p:ph type="ctrTitle"/>
          </p:nvPr>
        </p:nvSpPr>
        <p:spPr>
          <a:xfrm flipH="1">
            <a:off x="720000" y="1539825"/>
            <a:ext cx="19755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7" name="Google Shape;347;p59"/>
          <p:cNvSpPr txBox="1">
            <a:spLocks noGrp="1"/>
          </p:cNvSpPr>
          <p:nvPr>
            <p:ph type="subTitle" idx="1"/>
          </p:nvPr>
        </p:nvSpPr>
        <p:spPr>
          <a:xfrm flipH="1">
            <a:off x="720111" y="1974151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48" name="Google Shape;348;p59"/>
          <p:cNvSpPr txBox="1">
            <a:spLocks noGrp="1"/>
          </p:cNvSpPr>
          <p:nvPr>
            <p:ph type="ctrTitle" idx="2"/>
          </p:nvPr>
        </p:nvSpPr>
        <p:spPr>
          <a:xfrm flipH="1">
            <a:off x="3362259" y="153982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49" name="Google Shape;349;p59"/>
          <p:cNvSpPr txBox="1">
            <a:spLocks noGrp="1"/>
          </p:cNvSpPr>
          <p:nvPr>
            <p:ph type="subTitle" idx="3"/>
          </p:nvPr>
        </p:nvSpPr>
        <p:spPr>
          <a:xfrm flipH="1">
            <a:off x="3362259" y="1974151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0" name="Google Shape;350;p59"/>
          <p:cNvSpPr txBox="1">
            <a:spLocks noGrp="1"/>
          </p:cNvSpPr>
          <p:nvPr>
            <p:ph type="ctrTitle" idx="4"/>
          </p:nvPr>
        </p:nvSpPr>
        <p:spPr>
          <a:xfrm flipH="1">
            <a:off x="5997071" y="1539828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1" name="Google Shape;351;p59"/>
          <p:cNvSpPr txBox="1">
            <a:spLocks noGrp="1"/>
          </p:cNvSpPr>
          <p:nvPr>
            <p:ph type="subTitle" idx="5"/>
          </p:nvPr>
        </p:nvSpPr>
        <p:spPr>
          <a:xfrm flipH="1">
            <a:off x="5997071" y="1974151"/>
            <a:ext cx="2114700" cy="63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2" name="Google Shape;352;p59"/>
          <p:cNvSpPr txBox="1">
            <a:spLocks noGrp="1"/>
          </p:cNvSpPr>
          <p:nvPr>
            <p:ph type="ctrTitle" idx="6"/>
          </p:nvPr>
        </p:nvSpPr>
        <p:spPr>
          <a:xfrm flipH="1">
            <a:off x="694458" y="33049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3" name="Google Shape;353;p59"/>
          <p:cNvSpPr txBox="1">
            <a:spLocks noGrp="1"/>
          </p:cNvSpPr>
          <p:nvPr>
            <p:ph type="subTitle" idx="7"/>
          </p:nvPr>
        </p:nvSpPr>
        <p:spPr>
          <a:xfrm flipH="1">
            <a:off x="694983" y="3739633"/>
            <a:ext cx="21147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4" name="Google Shape;354;p59"/>
          <p:cNvSpPr txBox="1">
            <a:spLocks noGrp="1"/>
          </p:cNvSpPr>
          <p:nvPr>
            <p:ph type="ctrTitle" idx="8"/>
          </p:nvPr>
        </p:nvSpPr>
        <p:spPr>
          <a:xfrm flipH="1">
            <a:off x="3362256" y="3304997"/>
            <a:ext cx="15606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5" name="Google Shape;355;p59"/>
          <p:cNvSpPr txBox="1">
            <a:spLocks noGrp="1"/>
          </p:cNvSpPr>
          <p:nvPr>
            <p:ph type="subTitle" idx="9"/>
          </p:nvPr>
        </p:nvSpPr>
        <p:spPr>
          <a:xfrm flipH="1">
            <a:off x="3362781" y="3739633"/>
            <a:ext cx="21147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6" name="Google Shape;356;p59"/>
          <p:cNvSpPr txBox="1">
            <a:spLocks noGrp="1"/>
          </p:cNvSpPr>
          <p:nvPr>
            <p:ph type="ctrTitle" idx="13"/>
          </p:nvPr>
        </p:nvSpPr>
        <p:spPr>
          <a:xfrm flipH="1">
            <a:off x="6028989" y="3304994"/>
            <a:ext cx="21147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2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57" name="Google Shape;357;p59"/>
          <p:cNvSpPr txBox="1">
            <a:spLocks noGrp="1"/>
          </p:cNvSpPr>
          <p:nvPr>
            <p:ph type="subTitle" idx="14"/>
          </p:nvPr>
        </p:nvSpPr>
        <p:spPr>
          <a:xfrm flipH="1">
            <a:off x="6029514" y="3739633"/>
            <a:ext cx="2114700" cy="76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58" name="Google Shape;358;p59"/>
          <p:cNvSpPr txBox="1">
            <a:spLocks noGrp="1"/>
          </p:cNvSpPr>
          <p:nvPr>
            <p:ph type="title" idx="15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59" name="Google Shape;359;p59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60" name="Google Shape;360;p59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61" name="Google Shape;361;p59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mall numbers">
  <p:cSld name="CUSTOM_4">
    <p:spTree>
      <p:nvGrpSpPr>
        <p:cNvPr id="1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60"/>
          <p:cNvSpPr txBox="1">
            <a:spLocks noGrp="1"/>
          </p:cNvSpPr>
          <p:nvPr>
            <p:ph type="title" hasCustomPrompt="1"/>
          </p:nvPr>
        </p:nvSpPr>
        <p:spPr>
          <a:xfrm>
            <a:off x="1276350" y="3151400"/>
            <a:ext cx="2808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64" name="Google Shape;364;p60"/>
          <p:cNvSpPr txBox="1">
            <a:spLocks noGrp="1"/>
          </p:cNvSpPr>
          <p:nvPr>
            <p:ph type="subTitle" idx="1"/>
          </p:nvPr>
        </p:nvSpPr>
        <p:spPr>
          <a:xfrm flipH="1">
            <a:off x="1713600" y="3904575"/>
            <a:ext cx="19335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5" name="Google Shape;365;p60"/>
          <p:cNvSpPr txBox="1">
            <a:spLocks noGrp="1"/>
          </p:cNvSpPr>
          <p:nvPr>
            <p:ph type="title" idx="2" hasCustomPrompt="1"/>
          </p:nvPr>
        </p:nvSpPr>
        <p:spPr>
          <a:xfrm>
            <a:off x="1276350" y="1877425"/>
            <a:ext cx="2808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36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66" name="Google Shape;366;p60"/>
          <p:cNvSpPr txBox="1">
            <a:spLocks noGrp="1"/>
          </p:cNvSpPr>
          <p:nvPr>
            <p:ph type="subTitle" idx="3"/>
          </p:nvPr>
        </p:nvSpPr>
        <p:spPr>
          <a:xfrm flipH="1">
            <a:off x="1713600" y="2630600"/>
            <a:ext cx="19335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7" name="Google Shape;367;p60"/>
          <p:cNvSpPr txBox="1">
            <a:spLocks noGrp="1"/>
          </p:cNvSpPr>
          <p:nvPr>
            <p:ph type="title" idx="4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  <p:sp>
        <p:nvSpPr>
          <p:cNvPr id="368" name="Google Shape;368;p60"/>
          <p:cNvSpPr txBox="1">
            <a:spLocks noGrp="1"/>
          </p:cNvSpPr>
          <p:nvPr>
            <p:ph type="subTitle" idx="5"/>
          </p:nvPr>
        </p:nvSpPr>
        <p:spPr>
          <a:xfrm flipH="1">
            <a:off x="603900" y="1079975"/>
            <a:ext cx="41529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69" name="Google Shape;369;p60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774350" y="2630600"/>
            <a:ext cx="2808000" cy="965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48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7200"/>
              <a:buNone/>
              <a:defRPr sz="7200"/>
            </a:lvl9pPr>
          </a:lstStyle>
          <a:p>
            <a:r>
              <a:t>xx%</a:t>
            </a:r>
          </a:p>
        </p:txBody>
      </p:sp>
      <p:sp>
        <p:nvSpPr>
          <p:cNvPr id="370" name="Google Shape;370;p60"/>
          <p:cNvSpPr txBox="1">
            <a:spLocks noGrp="1"/>
          </p:cNvSpPr>
          <p:nvPr>
            <p:ph type="subTitle" idx="7"/>
          </p:nvPr>
        </p:nvSpPr>
        <p:spPr>
          <a:xfrm flipH="1">
            <a:off x="5211600" y="3383775"/>
            <a:ext cx="1933500" cy="57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371" name="Google Shape;371;p60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72" name="Google Shape;372;p60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73" name="Google Shape;373;p60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Header 2">
  <p:cSld name="CUSTOM_6">
    <p:spTree>
      <p:nvGrpSpPr>
        <p:cNvPr id="1" name="Shape 3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5" name="Google Shape;375;p61"/>
          <p:cNvSpPr/>
          <p:nvPr/>
        </p:nvSpPr>
        <p:spPr>
          <a:xfrm>
            <a:off x="0" y="0"/>
            <a:ext cx="3989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61"/>
          <p:cNvSpPr txBox="1">
            <a:spLocks noGrp="1"/>
          </p:cNvSpPr>
          <p:nvPr>
            <p:ph type="ctrTitle"/>
          </p:nvPr>
        </p:nvSpPr>
        <p:spPr>
          <a:xfrm flipH="1">
            <a:off x="4688532" y="1306513"/>
            <a:ext cx="4405500" cy="2378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6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377" name="Google Shape;377;p61"/>
          <p:cNvSpPr txBox="1">
            <a:spLocks noGrp="1"/>
          </p:cNvSpPr>
          <p:nvPr>
            <p:ph type="subTitle" idx="1"/>
          </p:nvPr>
        </p:nvSpPr>
        <p:spPr>
          <a:xfrm flipH="1">
            <a:off x="4688507" y="3788009"/>
            <a:ext cx="29076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78" name="Google Shape;378;p61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643800" y="3825430"/>
            <a:ext cx="3054600" cy="9201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12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500"/>
              <a:buNone/>
              <a:defRPr sz="5500">
                <a:solidFill>
                  <a:schemeClr val="dk2"/>
                </a:solidFill>
              </a:defRPr>
            </a:lvl9pPr>
          </a:lstStyle>
          <a:p>
            <a:r>
              <a:t>xx%</a:t>
            </a:r>
          </a:p>
        </p:txBody>
      </p:sp>
      <p:cxnSp>
        <p:nvCxnSpPr>
          <p:cNvPr id="379" name="Google Shape;379;p61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8"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62"/>
          <p:cNvSpPr/>
          <p:nvPr/>
        </p:nvSpPr>
        <p:spPr>
          <a:xfrm>
            <a:off x="0" y="0"/>
            <a:ext cx="6461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2" name="Google Shape;382;p62"/>
          <p:cNvSpPr txBox="1">
            <a:spLocks noGrp="1"/>
          </p:cNvSpPr>
          <p:nvPr>
            <p:ph type="ctrTitle"/>
          </p:nvPr>
        </p:nvSpPr>
        <p:spPr>
          <a:xfrm flipH="1">
            <a:off x="1794250" y="3369300"/>
            <a:ext cx="2563200" cy="95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3000" b="1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endParaRPr/>
          </a:p>
        </p:txBody>
      </p:sp>
      <p:sp>
        <p:nvSpPr>
          <p:cNvPr id="383" name="Google Shape;383;p62"/>
          <p:cNvSpPr txBox="1">
            <a:spLocks noGrp="1"/>
          </p:cNvSpPr>
          <p:nvPr>
            <p:ph type="subTitle" idx="1"/>
          </p:nvPr>
        </p:nvSpPr>
        <p:spPr>
          <a:xfrm flipH="1">
            <a:off x="1205350" y="1094475"/>
            <a:ext cx="3152100" cy="1909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6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1">
  <p:cSld name="CUSTOM_10"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63"/>
          <p:cNvSpPr txBox="1">
            <a:spLocks noGrp="1"/>
          </p:cNvSpPr>
          <p:nvPr>
            <p:ph type="subTitle" idx="1"/>
          </p:nvPr>
        </p:nvSpPr>
        <p:spPr>
          <a:xfrm flipH="1">
            <a:off x="1726347" y="2482624"/>
            <a:ext cx="2671800" cy="1107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86" name="Google Shape;386;p63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87" name="Google Shape;387;p63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88" name="Google Shape;388;p63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89" name="Google Shape;389;p63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chnology design 2">
  <p:cSld name="CUSTOM_10_1">
    <p:spTree>
      <p:nvGrpSpPr>
        <p:cNvPr id="1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64"/>
          <p:cNvSpPr txBox="1">
            <a:spLocks noGrp="1"/>
          </p:cNvSpPr>
          <p:nvPr>
            <p:ph type="subTitle" idx="1"/>
          </p:nvPr>
        </p:nvSpPr>
        <p:spPr>
          <a:xfrm flipH="1">
            <a:off x="4908050" y="2292387"/>
            <a:ext cx="2735100" cy="1107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  <p:sp>
        <p:nvSpPr>
          <p:cNvPr id="392" name="Google Shape;392;p64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93" name="Google Shape;393;p64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394" name="Google Shape;394;p64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395" name="Google Shape;395;p64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Resources">
  <p:cSld name="CUSTOM_13">
    <p:spTree>
      <p:nvGrpSpPr>
        <p:cNvPr id="1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65"/>
          <p:cNvSpPr txBox="1">
            <a:spLocks noGrp="1"/>
          </p:cNvSpPr>
          <p:nvPr>
            <p:ph type="body" idx="1"/>
          </p:nvPr>
        </p:nvSpPr>
        <p:spPr>
          <a:xfrm>
            <a:off x="778675" y="1267948"/>
            <a:ext cx="3526800" cy="3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 SemiBold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  <p:sp>
        <p:nvSpPr>
          <p:cNvPr id="398" name="Google Shape;398;p65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/>
            </a:lvl9pPr>
          </a:lstStyle>
          <a:p>
            <a:endParaRPr/>
          </a:p>
        </p:txBody>
      </p:sp>
      <p:sp>
        <p:nvSpPr>
          <p:cNvPr id="399" name="Google Shape;399;p65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0" name="Google Shape;400;p65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1" name="Google Shape;401;p65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02" name="Google Shape;402;p65"/>
          <p:cNvSpPr txBox="1">
            <a:spLocks noGrp="1"/>
          </p:cNvSpPr>
          <p:nvPr>
            <p:ph type="body" idx="2"/>
          </p:nvPr>
        </p:nvSpPr>
        <p:spPr>
          <a:xfrm>
            <a:off x="4475175" y="2524432"/>
            <a:ext cx="3526800" cy="214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Raleway SemiBold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list">
  <p:cSld name="CUSTOM_15"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6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5" name="Google Shape;405;p66"/>
          <p:cNvCxnSpPr/>
          <p:nvPr/>
        </p:nvCxnSpPr>
        <p:spPr>
          <a:xfrm>
            <a:off x="0" y="954825"/>
            <a:ext cx="91545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06" name="Google Shape;406;p66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07" name="Google Shape;407;p66"/>
          <p:cNvSpPr txBox="1">
            <a:spLocks noGrp="1"/>
          </p:cNvSpPr>
          <p:nvPr>
            <p:ph type="body" idx="1"/>
          </p:nvPr>
        </p:nvSpPr>
        <p:spPr>
          <a:xfrm>
            <a:off x="3406400" y="1631975"/>
            <a:ext cx="4361100" cy="264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810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Font typeface="Nunito Light"/>
              <a:buChar char="●"/>
              <a:defRPr sz="1600"/>
            </a:lvl1pPr>
            <a:lvl2pPr marL="914400" lvl="1" indent="-330200" rtl="0">
              <a:spcBef>
                <a:spcPts val="1600"/>
              </a:spcBef>
              <a:spcAft>
                <a:spcPts val="0"/>
              </a:spcAft>
              <a:buSzPts val="1600"/>
              <a:buFont typeface="Nunito Light"/>
              <a:buChar char="○"/>
              <a:defRPr/>
            </a:lvl2pPr>
            <a:lvl3pPr marL="1371600" lvl="2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■"/>
              <a:defRPr/>
            </a:lvl3pPr>
            <a:lvl4pPr marL="1828800" lvl="3" indent="-323850" rtl="0">
              <a:spcBef>
                <a:spcPts val="1600"/>
              </a:spcBef>
              <a:spcAft>
                <a:spcPts val="0"/>
              </a:spcAft>
              <a:buSzPts val="1500"/>
              <a:buFont typeface="Nunito Light"/>
              <a:buChar char="●"/>
              <a:defRPr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○"/>
              <a:defRPr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Font typeface="Nunito Light"/>
              <a:buChar char="■"/>
              <a:defRPr/>
            </a:lvl6pPr>
            <a:lvl7pPr marL="3200400" lvl="6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●"/>
              <a:defRPr/>
            </a:lvl7pPr>
            <a:lvl8pPr marL="3657600" lvl="7" indent="-311150" rtl="0">
              <a:spcBef>
                <a:spcPts val="1600"/>
              </a:spcBef>
              <a:spcAft>
                <a:spcPts val="0"/>
              </a:spcAft>
              <a:buSzPts val="1300"/>
              <a:buFont typeface="Nunito Light"/>
              <a:buChar char="○"/>
              <a:defRPr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408" name="Google Shape;408;p66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3000" b="1"/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 b="1"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 b="1"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 b="1"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 b="1"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 b="1"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 b="1"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 b="1"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 b="1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SECTION_TITLE_AND_DESCRIPTION_1"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67"/>
          <p:cNvSpPr/>
          <p:nvPr/>
        </p:nvSpPr>
        <p:spPr>
          <a:xfrm>
            <a:off x="0" y="0"/>
            <a:ext cx="6924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1" name="Google Shape;411;p67"/>
          <p:cNvSpPr txBox="1">
            <a:spLocks noGrp="1"/>
          </p:cNvSpPr>
          <p:nvPr>
            <p:ph type="subTitle" idx="1"/>
          </p:nvPr>
        </p:nvSpPr>
        <p:spPr>
          <a:xfrm>
            <a:off x="531238" y="1699863"/>
            <a:ext cx="3896100" cy="143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12" name="Google Shape;412;p67"/>
          <p:cNvSpPr txBox="1">
            <a:spLocks noGrp="1"/>
          </p:cNvSpPr>
          <p:nvPr>
            <p:ph type="title"/>
          </p:nvPr>
        </p:nvSpPr>
        <p:spPr>
          <a:xfrm>
            <a:off x="-242762" y="628813"/>
            <a:ext cx="4670100" cy="937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None/>
              <a:defRPr sz="6000" b="1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13" name="Google Shape;413;p67"/>
          <p:cNvSpPr txBox="1">
            <a:spLocks noGrp="1"/>
          </p:cNvSpPr>
          <p:nvPr>
            <p:ph type="sldNum" idx="12"/>
          </p:nvPr>
        </p:nvSpPr>
        <p:spPr>
          <a:xfrm>
            <a:off x="680209" y="420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  <p:sp>
        <p:nvSpPr>
          <p:cNvPr id="414" name="Google Shape;414;p67"/>
          <p:cNvSpPr txBox="1"/>
          <p:nvPr/>
        </p:nvSpPr>
        <p:spPr>
          <a:xfrm>
            <a:off x="1144400" y="3478125"/>
            <a:ext cx="3282900" cy="9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zh-C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CREDITS: This presentation template was created by </a:t>
            </a:r>
            <a:r>
              <a:rPr lang="zh-C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2"/>
              </a:rPr>
              <a:t>Slidesgo</a:t>
            </a:r>
            <a:r>
              <a:rPr lang="zh-C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including icons by </a:t>
            </a:r>
            <a:r>
              <a:rPr lang="zh-C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3"/>
              </a:rPr>
              <a:t>Flaticon</a:t>
            </a:r>
            <a:r>
              <a:rPr lang="zh-CN" sz="10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, and infographics &amp; images by </a:t>
            </a:r>
            <a:r>
              <a:rPr lang="zh-CN" sz="1000" b="1">
                <a:solidFill>
                  <a:schemeClr val="dk1"/>
                </a:solidFill>
                <a:uFill>
                  <a:noFill/>
                </a:uFill>
                <a:latin typeface="Inter"/>
                <a:ea typeface="Inter"/>
                <a:cs typeface="Inter"/>
                <a:sym typeface="Inter"/>
                <a:hlinkClick r:id="rId4"/>
              </a:rPr>
              <a:t>Freepik</a:t>
            </a:r>
            <a:endParaRPr sz="1000" b="1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 and text">
  <p:cSld name="SECTION_HEADER_1"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68"/>
          <p:cNvSpPr/>
          <p:nvPr/>
        </p:nvSpPr>
        <p:spPr>
          <a:xfrm>
            <a:off x="4906050" y="844950"/>
            <a:ext cx="4258800" cy="3431700"/>
          </a:xfrm>
          <a:prstGeom prst="rect">
            <a:avLst/>
          </a:prstGeom>
          <a:solidFill>
            <a:srgbClr val="FFD966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68"/>
          <p:cNvSpPr txBox="1">
            <a:spLocks noGrp="1"/>
          </p:cNvSpPr>
          <p:nvPr>
            <p:ph type="title"/>
          </p:nvPr>
        </p:nvSpPr>
        <p:spPr>
          <a:xfrm>
            <a:off x="3928725" y="1384213"/>
            <a:ext cx="4610100" cy="1330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3600"/>
              <a:buNone/>
              <a:defRPr sz="8000" b="1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418" name="Google Shape;418;p68"/>
          <p:cNvSpPr txBox="1">
            <a:spLocks noGrp="1"/>
          </p:cNvSpPr>
          <p:nvPr>
            <p:ph type="subTitle" idx="1"/>
          </p:nvPr>
        </p:nvSpPr>
        <p:spPr>
          <a:xfrm flipH="1">
            <a:off x="5202225" y="2610300"/>
            <a:ext cx="3336600" cy="106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16">
    <p:bg>
      <p:bgPr>
        <a:solidFill>
          <a:schemeClr val="lt1"/>
        </a:solidFill>
        <a:effectLst/>
      </p:bgPr>
    </p:bg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9"/>
          <p:cNvSpPr/>
          <p:nvPr/>
        </p:nvSpPr>
        <p:spPr>
          <a:xfrm>
            <a:off x="8475950" y="0"/>
            <a:ext cx="6681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1" name="Google Shape;421;p69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6_1">
    <p:bg>
      <p:bgPr>
        <a:solidFill>
          <a:schemeClr val="lt1"/>
        </a:solidFill>
        <a:effectLst/>
      </p:bgPr>
    </p:bg>
    <p:spTree>
      <p:nvGrpSpPr>
        <p:cNvPr id="1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p70"/>
          <p:cNvSpPr/>
          <p:nvPr/>
        </p:nvSpPr>
        <p:spPr>
          <a:xfrm>
            <a:off x="0" y="0"/>
            <a:ext cx="6924600" cy="5143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4" name="Google Shape;424;p70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16_2">
    <p:bg>
      <p:bgPr>
        <a:solidFill>
          <a:schemeClr val="accent3"/>
        </a:solidFill>
        <a:effectLst/>
      </p:bgPr>
    </p:bg>
    <p:spTree>
      <p:nvGrpSpPr>
        <p:cNvPr id="1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71"/>
          <p:cNvSpPr txBox="1">
            <a:spLocks noGrp="1"/>
          </p:cNvSpPr>
          <p:nvPr>
            <p:ph type="sldNum" idx="12"/>
          </p:nvPr>
        </p:nvSpPr>
        <p:spPr>
          <a:xfrm>
            <a:off x="8628200" y="440475"/>
            <a:ext cx="3636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 sz="1800" b="1"/>
            </a:lvl1pPr>
            <a:lvl2pPr lvl="1" rtl="0">
              <a:buNone/>
              <a:defRPr sz="1800" b="1"/>
            </a:lvl2pPr>
            <a:lvl3pPr lvl="2" rtl="0">
              <a:buNone/>
              <a:defRPr sz="1800" b="1"/>
            </a:lvl3pPr>
            <a:lvl4pPr lvl="3" rtl="0">
              <a:buNone/>
              <a:defRPr sz="1800" b="1"/>
            </a:lvl4pPr>
            <a:lvl5pPr lvl="4" rtl="0">
              <a:buNone/>
              <a:defRPr sz="1800" b="1"/>
            </a:lvl5pPr>
            <a:lvl6pPr lvl="5" rtl="0">
              <a:buNone/>
              <a:defRPr sz="1800" b="1"/>
            </a:lvl6pPr>
            <a:lvl7pPr lvl="6" rtl="0">
              <a:buNone/>
              <a:defRPr sz="1800" b="1"/>
            </a:lvl7pPr>
            <a:lvl8pPr lvl="7" rtl="0">
              <a:buNone/>
              <a:defRPr sz="1800" b="1"/>
            </a:lvl8pPr>
            <a:lvl9pPr lvl="8" rtl="0">
              <a:buNone/>
              <a:defRPr sz="1800" b="1"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26" Type="http://schemas.openxmlformats.org/officeDocument/2006/relationships/slideLayout" Target="../slideLayouts/slideLayout37.xml"/><Relationship Id="rId3" Type="http://schemas.openxmlformats.org/officeDocument/2006/relationships/slideLayout" Target="../slideLayouts/slideLayout14.xml"/><Relationship Id="rId21" Type="http://schemas.openxmlformats.org/officeDocument/2006/relationships/slideLayout" Target="../slideLayouts/slideLayout32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slideLayout" Target="../slideLayouts/slideLayout31.xml"/><Relationship Id="rId29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13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7.xml"/><Relationship Id="rId26" Type="http://schemas.openxmlformats.org/officeDocument/2006/relationships/slideLayout" Target="../slideLayouts/slideLayout65.xml"/><Relationship Id="rId3" Type="http://schemas.openxmlformats.org/officeDocument/2006/relationships/slideLayout" Target="../slideLayouts/slideLayout42.xml"/><Relationship Id="rId21" Type="http://schemas.openxmlformats.org/officeDocument/2006/relationships/slideLayout" Target="../slideLayouts/slideLayout60.xml"/><Relationship Id="rId7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51.xml"/><Relationship Id="rId17" Type="http://schemas.openxmlformats.org/officeDocument/2006/relationships/slideLayout" Target="../slideLayouts/slideLayout56.xml"/><Relationship Id="rId25" Type="http://schemas.openxmlformats.org/officeDocument/2006/relationships/slideLayout" Target="../slideLayouts/slideLayout64.xml"/><Relationship Id="rId2" Type="http://schemas.openxmlformats.org/officeDocument/2006/relationships/slideLayout" Target="../slideLayouts/slideLayout41.xml"/><Relationship Id="rId16" Type="http://schemas.openxmlformats.org/officeDocument/2006/relationships/slideLayout" Target="../slideLayouts/slideLayout55.xml"/><Relationship Id="rId20" Type="http://schemas.openxmlformats.org/officeDocument/2006/relationships/slideLayout" Target="../slideLayouts/slideLayout59.xml"/><Relationship Id="rId29" Type="http://schemas.openxmlformats.org/officeDocument/2006/relationships/slideLayout" Target="../slideLayouts/slideLayout68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slideLayout" Target="../slideLayouts/slideLayout50.xml"/><Relationship Id="rId24" Type="http://schemas.openxmlformats.org/officeDocument/2006/relationships/slideLayout" Target="../slideLayouts/slideLayout63.xml"/><Relationship Id="rId5" Type="http://schemas.openxmlformats.org/officeDocument/2006/relationships/slideLayout" Target="../slideLayouts/slideLayout44.xml"/><Relationship Id="rId15" Type="http://schemas.openxmlformats.org/officeDocument/2006/relationships/slideLayout" Target="../slideLayouts/slideLayout54.xml"/><Relationship Id="rId23" Type="http://schemas.openxmlformats.org/officeDocument/2006/relationships/slideLayout" Target="../slideLayouts/slideLayout62.xml"/><Relationship Id="rId28" Type="http://schemas.openxmlformats.org/officeDocument/2006/relationships/slideLayout" Target="../slideLayouts/slideLayout67.xml"/><Relationship Id="rId10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8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6.xml"/><Relationship Id="rId30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zh-C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defRPr sz="2400" b="0" i="0" u="none" strike="noStrike" cap="none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 b="0" i="0" u="none" strike="noStrike" cap="none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  <p:sldLayoutId id="2147483674" r:id="rId15"/>
    <p:sldLayoutId id="2147483675" r:id="rId16"/>
    <p:sldLayoutId id="2147483676" r:id="rId17"/>
    <p:sldLayoutId id="2147483677" r:id="rId18"/>
    <p:sldLayoutId id="2147483678" r:id="rId19"/>
    <p:sldLayoutId id="2147483679" r:id="rId20"/>
    <p:sldLayoutId id="2147483680" r:id="rId21"/>
    <p:sldLayoutId id="2147483681" r:id="rId22"/>
    <p:sldLayoutId id="2147483682" r:id="rId23"/>
    <p:sldLayoutId id="2147483683" r:id="rId24"/>
    <p:sldLayoutId id="2147483684" r:id="rId25"/>
    <p:sldLayoutId id="2147483685" r:id="rId26"/>
    <p:sldLayoutId id="2147483686" r:id="rId27"/>
    <p:sldLayoutId id="2147483687" r:id="rId2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4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bel"/>
              <a:buNone/>
              <a:defRPr sz="24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Unica One"/>
              <a:buNone/>
              <a:defRPr sz="2400">
                <a:solidFill>
                  <a:schemeClr val="dk1"/>
                </a:solidFill>
                <a:latin typeface="Unica One"/>
                <a:ea typeface="Unica One"/>
                <a:cs typeface="Unica One"/>
                <a:sym typeface="Unica One"/>
              </a:defRPr>
            </a:lvl9pPr>
          </a:lstStyle>
          <a:p>
            <a:endParaRPr/>
          </a:p>
        </p:txBody>
      </p:sp>
      <p:sp>
        <p:nvSpPr>
          <p:cNvPr id="241" name="Google Shape;241;p43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Inter"/>
              <a:buChar char="●"/>
              <a:defRPr sz="18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●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Inter"/>
              <a:buChar char="○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Inter"/>
              <a:buChar char="■"/>
              <a:defRPr sz="12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700" r:id="rId13"/>
    <p:sldLayoutId id="2147483701" r:id="rId14"/>
    <p:sldLayoutId id="2147483702" r:id="rId15"/>
    <p:sldLayoutId id="2147483703" r:id="rId16"/>
    <p:sldLayoutId id="2147483704" r:id="rId17"/>
    <p:sldLayoutId id="2147483705" r:id="rId18"/>
    <p:sldLayoutId id="2147483706" r:id="rId19"/>
    <p:sldLayoutId id="2147483707" r:id="rId20"/>
    <p:sldLayoutId id="2147483708" r:id="rId21"/>
    <p:sldLayoutId id="2147483709" r:id="rId22"/>
    <p:sldLayoutId id="2147483710" r:id="rId23"/>
    <p:sldLayoutId id="2147483711" r:id="rId24"/>
    <p:sldLayoutId id="2147483712" r:id="rId25"/>
    <p:sldLayoutId id="2147483713" r:id="rId26"/>
    <p:sldLayoutId id="2147483714" r:id="rId27"/>
    <p:sldLayoutId id="2147483715" r:id="rId28"/>
    <p:sldLayoutId id="2147483716" r:id="rId2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1nVVZtk9_KdOa0ko5GjP6czUjalvCYGbo/view?usp=sharing" TargetMode="External"/><Relationship Id="rId1" Type="http://schemas.openxmlformats.org/officeDocument/2006/relationships/slideLayout" Target="../slideLayouts/slideLayout5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p73"/>
          <p:cNvSpPr txBox="1">
            <a:spLocks noGrp="1"/>
          </p:cNvSpPr>
          <p:nvPr>
            <p:ph type="ctrTitle"/>
          </p:nvPr>
        </p:nvSpPr>
        <p:spPr>
          <a:xfrm rot="944">
            <a:off x="4353651" y="1451407"/>
            <a:ext cx="4371300" cy="1193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600"/>
              <a:buNone/>
            </a:pPr>
            <a:r>
              <a:rPr lang="zh-CN" sz="4400" dirty="0"/>
              <a:t>Effect of COVID-19 </a:t>
            </a:r>
            <a:endParaRPr sz="4400" dirty="0"/>
          </a:p>
        </p:txBody>
      </p:sp>
      <p:sp>
        <p:nvSpPr>
          <p:cNvPr id="433" name="Google Shape;433;p73"/>
          <p:cNvSpPr txBox="1">
            <a:spLocks noGrp="1"/>
          </p:cNvSpPr>
          <p:nvPr>
            <p:ph type="subTitle" idx="1"/>
          </p:nvPr>
        </p:nvSpPr>
        <p:spPr>
          <a:xfrm rot="1292">
            <a:off x="4353651" y="3544911"/>
            <a:ext cx="4790100" cy="63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Team 5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/>
              <a:t>Team members:</a:t>
            </a:r>
            <a:endParaRPr/>
          </a:p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</a:pPr>
            <a:r>
              <a:rPr lang="zh-CN" sz="1400"/>
              <a:t>Yuanying Li, Chen Liang, Ketaki Joshi, Chenang Zhang</a:t>
            </a:r>
            <a:endParaRPr sz="1400"/>
          </a:p>
        </p:txBody>
      </p:sp>
      <p:cxnSp>
        <p:nvCxnSpPr>
          <p:cNvPr id="434" name="Google Shape;434;p73"/>
          <p:cNvCxnSpPr/>
          <p:nvPr/>
        </p:nvCxnSpPr>
        <p:spPr>
          <a:xfrm>
            <a:off x="3697700" y="3272600"/>
            <a:ext cx="30156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35" name="Google Shape;435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600" y="541538"/>
            <a:ext cx="3735350" cy="4060425"/>
          </a:xfrm>
          <a:prstGeom prst="rect">
            <a:avLst/>
          </a:prstGeom>
          <a:noFill/>
          <a:ln>
            <a:noFill/>
          </a:ln>
        </p:spPr>
      </p:pic>
      <p:sp>
        <p:nvSpPr>
          <p:cNvPr id="436" name="Google Shape;436;p73"/>
          <p:cNvSpPr txBox="1"/>
          <p:nvPr/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p81"/>
          <p:cNvSpPr txBox="1">
            <a:spLocks noGrp="1"/>
          </p:cNvSpPr>
          <p:nvPr>
            <p:ph type="ctrTitle"/>
          </p:nvPr>
        </p:nvSpPr>
        <p:spPr>
          <a:xfrm>
            <a:off x="537274" y="2123588"/>
            <a:ext cx="4319036" cy="217458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800" dirty="0"/>
              <a:t>Effect of COVID-19 on </a:t>
            </a:r>
            <a:endParaRPr sz="38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sz="2000" dirty="0"/>
              <a:t> </a:t>
            </a:r>
            <a:r>
              <a:rPr lang="en-US" altLang="zh-CN" sz="4100" dirty="0">
                <a:solidFill>
                  <a:schemeClr val="accent3"/>
                </a:solidFill>
              </a:rPr>
              <a:t>V</a:t>
            </a:r>
            <a:r>
              <a:rPr lang="zh-CN" sz="4100" dirty="0">
                <a:solidFill>
                  <a:schemeClr val="accent3"/>
                </a:solidFill>
              </a:rPr>
              <a:t>ehicle Miles Traveled</a:t>
            </a:r>
            <a:endParaRPr sz="4100" dirty="0">
              <a:solidFill>
                <a:schemeClr val="accent3"/>
              </a:solidFill>
            </a:endParaRPr>
          </a:p>
        </p:txBody>
      </p:sp>
      <p:sp>
        <p:nvSpPr>
          <p:cNvPr id="550" name="Google Shape;550;p81"/>
          <p:cNvSpPr txBox="1">
            <a:spLocks noGrp="1"/>
          </p:cNvSpPr>
          <p:nvPr>
            <p:ph type="title" idx="2"/>
          </p:nvPr>
        </p:nvSpPr>
        <p:spPr>
          <a:xfrm>
            <a:off x="5910475" y="3838120"/>
            <a:ext cx="2183700" cy="9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zh-CN"/>
              <a:t>02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p82"/>
          <p:cNvSpPr txBox="1">
            <a:spLocks noGrp="1"/>
          </p:cNvSpPr>
          <p:nvPr>
            <p:ph type="subTitle" idx="1"/>
          </p:nvPr>
        </p:nvSpPr>
        <p:spPr>
          <a:xfrm flipH="1">
            <a:off x="125125" y="1014350"/>
            <a:ext cx="7868700" cy="4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b="1"/>
              <a:t>1.</a:t>
            </a:r>
            <a:r>
              <a:rPr lang="zh-CN"/>
              <a:t>     </a:t>
            </a:r>
            <a:r>
              <a:rPr lang="zh-CN" sz="1300"/>
              <a:t>What is the number of confirmed cases, deaths, recoveries, and active cases globally?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/>
              <a:t>2.  </a:t>
            </a:r>
            <a:r>
              <a:rPr lang="zh-CN" sz="1300"/>
              <a:t>  Prominently affected countries by COVID-19                                                                                    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/>
              <a:t>3.</a:t>
            </a:r>
            <a:r>
              <a:rPr lang="zh-CN" sz="1300"/>
              <a:t>    Current situation in the USA                                                                                                                                       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>
                <a:solidFill>
                  <a:srgbClr val="FF0000"/>
                </a:solidFill>
              </a:rPr>
              <a:t>4. </a:t>
            </a:r>
            <a:r>
              <a:rPr lang="zh-CN" sz="1300">
                <a:solidFill>
                  <a:srgbClr val="FF0000"/>
                </a:solidFill>
              </a:rPr>
              <a:t>   Which county in California has the largest vehicle miles traveled? Which county has the shortest?                                                                                                                       </a:t>
            </a:r>
            <a:endParaRPr sz="13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>
                <a:solidFill>
                  <a:srgbClr val="FF0000"/>
                </a:solidFill>
              </a:rPr>
              <a:t>5. </a:t>
            </a:r>
            <a:r>
              <a:rPr lang="zh-CN" sz="1300">
                <a:solidFill>
                  <a:srgbClr val="FF0000"/>
                </a:solidFill>
              </a:rPr>
              <a:t>   Whether shelter in place order reduced the vehicle miles traveled during the COVID-19 period in California?                                                                        </a:t>
            </a:r>
            <a:endParaRPr sz="13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>
                <a:solidFill>
                  <a:srgbClr val="FF0000"/>
                </a:solidFill>
              </a:rPr>
              <a:t>6.     </a:t>
            </a:r>
            <a:r>
              <a:rPr lang="zh-CN" sz="1300">
                <a:solidFill>
                  <a:srgbClr val="FF0000"/>
                </a:solidFill>
              </a:rPr>
              <a:t>By how many percent the average vehicle miles traveled in California was dropped after the shelter in place order was implemented?                                                                                                                                      </a:t>
            </a:r>
            <a:endParaRPr sz="13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>
                <a:solidFill>
                  <a:srgbClr val="000000"/>
                </a:solidFill>
              </a:rPr>
              <a:t>7. </a:t>
            </a:r>
            <a:r>
              <a:rPr lang="zh-CN" sz="1300">
                <a:solidFill>
                  <a:srgbClr val="000000"/>
                </a:solidFill>
              </a:rPr>
              <a:t>     How will the decline in VMT affect the number of fatal accidents in California? 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/>
              <a:t>8.   </a:t>
            </a:r>
            <a:r>
              <a:rPr lang="zh-CN" sz="1300"/>
              <a:t>   How many numbers of people saved?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56" name="Google Shape;556;p82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5081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b="1"/>
              <a:t>Research questions </a:t>
            </a:r>
            <a:endParaRPr b="1"/>
          </a:p>
        </p:txBody>
      </p:sp>
      <p:grpSp>
        <p:nvGrpSpPr>
          <p:cNvPr id="557" name="Google Shape;557;p82"/>
          <p:cNvGrpSpPr/>
          <p:nvPr/>
        </p:nvGrpSpPr>
        <p:grpSpPr>
          <a:xfrm>
            <a:off x="7274893" y="183355"/>
            <a:ext cx="940737" cy="721067"/>
            <a:chOff x="6599718" y="2068734"/>
            <a:chExt cx="940737" cy="721067"/>
          </a:xfrm>
        </p:grpSpPr>
        <p:sp>
          <p:nvSpPr>
            <p:cNvPr id="558" name="Google Shape;558;p82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9" name="Google Shape;559;p82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0" name="Google Shape;560;p82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1" name="Google Shape;561;p82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2" name="Google Shape;562;p82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3" name="Google Shape;563;p82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64" name="Google Shape;564;p82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565" name="Google Shape;565;p82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6" name="Google Shape;566;p82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7" name="Google Shape;567;p82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8" name="Google Shape;568;p82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69" name="Google Shape;569;p82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0" name="Google Shape;570;p82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71" name="Google Shape;571;p82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572" name="Google Shape;572;p82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3" name="Google Shape;573;p82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4" name="Google Shape;574;p82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5" name="Google Shape;575;p82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6" name="Google Shape;576;p82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7" name="Google Shape;577;p82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8" name="Google Shape;578;p82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83" name="Google Shape;583;p83"/>
          <p:cNvGraphicFramePr/>
          <p:nvPr>
            <p:extLst>
              <p:ext uri="{D42A27DB-BD31-4B8C-83A1-F6EECF244321}">
                <p14:modId xmlns:p14="http://schemas.microsoft.com/office/powerpoint/2010/main" val="272299003"/>
              </p:ext>
            </p:extLst>
          </p:nvPr>
        </p:nvGraphicFramePr>
        <p:xfrm>
          <a:off x="2542213" y="1060404"/>
          <a:ext cx="5933725" cy="2315375"/>
        </p:xfrm>
        <a:graphic>
          <a:graphicData uri="http://schemas.openxmlformats.org/drawingml/2006/table">
            <a:tbl>
              <a:tblPr>
                <a:noFill/>
                <a:tableStyleId>{8610D02A-0B41-4CFF-87C1-DC0C1E7E92FE}</a:tableStyleId>
              </a:tblPr>
              <a:tblGrid>
                <a:gridCol w="10993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114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6114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6114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8877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endParaRPr sz="1400" u="none" strike="noStrike" cap="none">
                        <a:solidFill>
                          <a:schemeClr val="dk1"/>
                        </a:solidFill>
                      </a:endParaRPr>
                    </a:p>
                  </a:txBody>
                  <a:tcPr marL="91425" marR="91425" marT="91425" marB="91425" anchor="ctr">
                    <a:lnL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b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County name</a:t>
                      </a:r>
                      <a:r>
                        <a:rPr lang="zh-CN" sz="1800" b="1" u="none" strike="noStrike" cap="non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b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Date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b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VMT</a:t>
                      </a:r>
                      <a:r>
                        <a:rPr lang="zh-CN" sz="1800" b="1" u="none" strike="noStrike" cap="non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 (</a:t>
                      </a:r>
                      <a:r>
                        <a:rPr lang="zh-CN" sz="1800" b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miles</a:t>
                      </a:r>
                      <a:r>
                        <a:rPr lang="zh-CN" sz="1800" b="1" u="none" strike="noStrike" cap="none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)</a:t>
                      </a:r>
                      <a:endParaRPr sz="1600" b="1" u="none" strike="noStrike" cap="none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13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b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Maximun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816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FF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Los Angeles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en-US" altLang="zh-CN" sz="16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2020-03-06</a:t>
                      </a: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275,000,000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13825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zh-CN" sz="1800" b="1">
                          <a:solidFill>
                            <a:schemeClr val="dk1"/>
                          </a:solidFill>
                          <a:latin typeface="Abel"/>
                          <a:ea typeface="Abel"/>
                          <a:cs typeface="Abel"/>
                          <a:sym typeface="Abel"/>
                        </a:rPr>
                        <a:t>Minimum</a:t>
                      </a:r>
                      <a:endParaRPr sz="1800" b="1" u="none" strike="noStrike" cap="none">
                        <a:solidFill>
                          <a:schemeClr val="dk1"/>
                        </a:solidFill>
                        <a:latin typeface="Abel"/>
                        <a:ea typeface="Abel"/>
                        <a:cs typeface="Abel"/>
                        <a:sym typeface="Abel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CN" sz="160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Trinity</a:t>
                      </a:r>
                      <a:endParaRPr sz="1600" u="none" strike="noStrike" cap="none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dk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CN" sz="16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2020-0</a:t>
                      </a:r>
                      <a:r>
                        <a:rPr lang="en-US" altLang="zh-CN" sz="16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4</a:t>
                      </a:r>
                      <a:r>
                        <a:rPr lang="zh-CN" sz="16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-0</a:t>
                      </a:r>
                      <a:r>
                        <a:rPr lang="en-US" altLang="zh-CN" sz="16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5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600"/>
                        <a:buFont typeface="Arial"/>
                        <a:buNone/>
                      </a:pPr>
                      <a:r>
                        <a:rPr lang="zh-CN" sz="1600" dirty="0">
                          <a:solidFill>
                            <a:schemeClr val="dk1"/>
                          </a:solidFill>
                          <a:latin typeface="Inter"/>
                          <a:ea typeface="Inter"/>
                          <a:cs typeface="Inter"/>
                          <a:sym typeface="Inter"/>
                        </a:rPr>
                        <a:t>17,000</a:t>
                      </a:r>
                      <a:endParaRPr sz="1600" u="none" strike="noStrike" cap="none" dirty="0">
                        <a:solidFill>
                          <a:schemeClr val="dk1"/>
                        </a:solidFill>
                        <a:latin typeface="Inter"/>
                        <a:ea typeface="Inter"/>
                        <a:cs typeface="Inter"/>
                        <a:sym typeface="Inter"/>
                      </a:endParaRPr>
                    </a:p>
                  </a:txBody>
                  <a:tcPr marL="91425" marR="91425" marT="91425" marB="91425" anchor="ctr">
                    <a:lnL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9050" cap="flat" cmpd="sng">
                      <a:solidFill>
                        <a:schemeClr val="accent1">
                          <a:alpha val="0"/>
                        </a:scheme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905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584" name="Google Shape;584;p83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3123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b="1"/>
              <a:t>Exploratory Analysis</a:t>
            </a:r>
            <a:endParaRPr b="1"/>
          </a:p>
        </p:txBody>
      </p:sp>
      <p:sp>
        <p:nvSpPr>
          <p:cNvPr id="585" name="Google Shape;585;p83"/>
          <p:cNvSpPr/>
          <p:nvPr/>
        </p:nvSpPr>
        <p:spPr>
          <a:xfrm>
            <a:off x="0" y="1948125"/>
            <a:ext cx="2542200" cy="21459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6" name="Google Shape;586;p83"/>
          <p:cNvSpPr txBox="1"/>
          <p:nvPr/>
        </p:nvSpPr>
        <p:spPr>
          <a:xfrm flipH="1">
            <a:off x="194075" y="2583375"/>
            <a:ext cx="22155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zh-CN" sz="1700">
                <a:solidFill>
                  <a:srgbClr val="040404"/>
                </a:solidFill>
                <a:latin typeface="Inter"/>
                <a:ea typeface="Inter"/>
                <a:cs typeface="Inter"/>
                <a:sym typeface="Inter"/>
              </a:rPr>
              <a:t>On March 19, 2020, California became the first state in the nation to declare a statewide shelter in place.</a:t>
            </a:r>
            <a:endParaRPr sz="1700" b="0" i="0" u="none" strike="noStrike" cap="none">
              <a:solidFill>
                <a:srgbClr val="040404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5"/>
          <p:cNvSpPr txBox="1">
            <a:spLocks noGrp="1"/>
          </p:cNvSpPr>
          <p:nvPr>
            <p:ph type="title" idx="8"/>
          </p:nvPr>
        </p:nvSpPr>
        <p:spPr>
          <a:xfrm>
            <a:off x="530575" y="299925"/>
            <a:ext cx="50376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The percentage VMT dropped</a:t>
            </a:r>
            <a:endParaRPr/>
          </a:p>
        </p:txBody>
      </p:sp>
      <p:sp>
        <p:nvSpPr>
          <p:cNvPr id="600" name="Google Shape;600;p85"/>
          <p:cNvSpPr txBox="1">
            <a:spLocks noGrp="1"/>
          </p:cNvSpPr>
          <p:nvPr>
            <p:ph type="subTitle" idx="1"/>
          </p:nvPr>
        </p:nvSpPr>
        <p:spPr>
          <a:xfrm flipH="1">
            <a:off x="1730066" y="1950162"/>
            <a:ext cx="23769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CN"/>
              <a:t>dropped </a:t>
            </a:r>
            <a:r>
              <a:rPr lang="zh-CN" sz="1800" b="1">
                <a:solidFill>
                  <a:srgbClr val="CC0000"/>
                </a:solidFill>
              </a:rPr>
              <a:t>68.76%</a:t>
            </a:r>
            <a:endParaRPr sz="1800" b="1">
              <a:solidFill>
                <a:srgbClr val="CC0000"/>
              </a:solidFill>
            </a:endParaRPr>
          </a:p>
        </p:txBody>
      </p:sp>
      <p:sp>
        <p:nvSpPr>
          <p:cNvPr id="601" name="Google Shape;601;p85"/>
          <p:cNvSpPr txBox="1">
            <a:spLocks noGrp="1"/>
          </p:cNvSpPr>
          <p:nvPr>
            <p:ph type="subTitle" idx="5"/>
          </p:nvPr>
        </p:nvSpPr>
        <p:spPr>
          <a:xfrm flipH="1">
            <a:off x="1730066" y="3685118"/>
            <a:ext cx="22623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CN"/>
              <a:t>dropped </a:t>
            </a:r>
            <a:r>
              <a:rPr lang="zh-CN" sz="1800" b="1">
                <a:solidFill>
                  <a:srgbClr val="CC0000"/>
                </a:solidFill>
              </a:rPr>
              <a:t>79.38%</a:t>
            </a:r>
            <a:endParaRPr/>
          </a:p>
        </p:txBody>
      </p:sp>
      <p:sp>
        <p:nvSpPr>
          <p:cNvPr id="602" name="Google Shape;602;p85"/>
          <p:cNvSpPr txBox="1">
            <a:spLocks noGrp="1"/>
          </p:cNvSpPr>
          <p:nvPr>
            <p:ph type="ctrTitle"/>
          </p:nvPr>
        </p:nvSpPr>
        <p:spPr>
          <a:xfrm flipH="1">
            <a:off x="1730025" y="1446225"/>
            <a:ext cx="23769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b="1"/>
              <a:t>California statewide</a:t>
            </a:r>
            <a:endParaRPr b="1"/>
          </a:p>
        </p:txBody>
      </p:sp>
      <p:sp>
        <p:nvSpPr>
          <p:cNvPr id="603" name="Google Shape;603;p85"/>
          <p:cNvSpPr txBox="1">
            <a:spLocks noGrp="1"/>
          </p:cNvSpPr>
          <p:nvPr>
            <p:ph type="ctrTitle" idx="2"/>
          </p:nvPr>
        </p:nvSpPr>
        <p:spPr>
          <a:xfrm flipH="1">
            <a:off x="5365671" y="1446225"/>
            <a:ext cx="20775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b="1"/>
              <a:t>Trinity County</a:t>
            </a:r>
            <a:endParaRPr b="1"/>
          </a:p>
        </p:txBody>
      </p:sp>
      <p:sp>
        <p:nvSpPr>
          <p:cNvPr id="604" name="Google Shape;604;p85"/>
          <p:cNvSpPr txBox="1">
            <a:spLocks noGrp="1"/>
          </p:cNvSpPr>
          <p:nvPr>
            <p:ph type="ctrTitle" idx="4"/>
          </p:nvPr>
        </p:nvSpPr>
        <p:spPr>
          <a:xfrm flipH="1">
            <a:off x="1730123" y="3180575"/>
            <a:ext cx="2262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b="1"/>
              <a:t>Santa Clara County</a:t>
            </a:r>
            <a:endParaRPr b="1"/>
          </a:p>
        </p:txBody>
      </p:sp>
      <p:sp>
        <p:nvSpPr>
          <p:cNvPr id="605" name="Google Shape;605;p85"/>
          <p:cNvSpPr txBox="1">
            <a:spLocks noGrp="1"/>
          </p:cNvSpPr>
          <p:nvPr>
            <p:ph type="subTitle" idx="7"/>
          </p:nvPr>
        </p:nvSpPr>
        <p:spPr>
          <a:xfrm flipH="1">
            <a:off x="5365671" y="3685118"/>
            <a:ext cx="24255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CN"/>
              <a:t>dropped </a:t>
            </a:r>
            <a:r>
              <a:rPr lang="zh-CN" sz="1800" b="1">
                <a:solidFill>
                  <a:srgbClr val="CC0000"/>
                </a:solidFill>
              </a:rPr>
              <a:t>70.33%</a:t>
            </a:r>
            <a:endParaRPr/>
          </a:p>
        </p:txBody>
      </p:sp>
      <p:sp>
        <p:nvSpPr>
          <p:cNvPr id="606" name="Google Shape;606;p85"/>
          <p:cNvSpPr txBox="1">
            <a:spLocks noGrp="1"/>
          </p:cNvSpPr>
          <p:nvPr>
            <p:ph type="subTitle" idx="3"/>
          </p:nvPr>
        </p:nvSpPr>
        <p:spPr>
          <a:xfrm flipH="1">
            <a:off x="5365671" y="1952500"/>
            <a:ext cx="24993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CN"/>
              <a:t>dropped </a:t>
            </a:r>
            <a:r>
              <a:rPr lang="zh-CN" sz="1800" b="1">
                <a:solidFill>
                  <a:srgbClr val="CC0000"/>
                </a:solidFill>
              </a:rPr>
              <a:t>45.12%</a:t>
            </a:r>
            <a:endParaRPr/>
          </a:p>
        </p:txBody>
      </p:sp>
      <p:sp>
        <p:nvSpPr>
          <p:cNvPr id="607" name="Google Shape;607;p85"/>
          <p:cNvSpPr txBox="1">
            <a:spLocks noGrp="1"/>
          </p:cNvSpPr>
          <p:nvPr>
            <p:ph type="ctrTitle" idx="6"/>
          </p:nvPr>
        </p:nvSpPr>
        <p:spPr>
          <a:xfrm flipH="1">
            <a:off x="5365671" y="3180575"/>
            <a:ext cx="24993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b="1"/>
              <a:t>Los Angeles County</a:t>
            </a:r>
            <a:endParaRPr b="1"/>
          </a:p>
        </p:txBody>
      </p:sp>
      <p:sp>
        <p:nvSpPr>
          <p:cNvPr id="608" name="Google Shape;608;p85"/>
          <p:cNvSpPr/>
          <p:nvPr/>
        </p:nvSpPr>
        <p:spPr>
          <a:xfrm>
            <a:off x="1012725" y="1703603"/>
            <a:ext cx="577800" cy="57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9" name="Google Shape;609;p85"/>
          <p:cNvSpPr/>
          <p:nvPr/>
        </p:nvSpPr>
        <p:spPr>
          <a:xfrm>
            <a:off x="1012725" y="3442155"/>
            <a:ext cx="577800" cy="577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0" name="Google Shape;610;p85"/>
          <p:cNvSpPr/>
          <p:nvPr/>
        </p:nvSpPr>
        <p:spPr>
          <a:xfrm>
            <a:off x="4648325" y="1703603"/>
            <a:ext cx="577800" cy="577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11" name="Google Shape;611;p85"/>
          <p:cNvSpPr/>
          <p:nvPr/>
        </p:nvSpPr>
        <p:spPr>
          <a:xfrm>
            <a:off x="4648325" y="3442155"/>
            <a:ext cx="577800" cy="5778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12" name="Google Shape;612;p85"/>
          <p:cNvGrpSpPr/>
          <p:nvPr/>
        </p:nvGrpSpPr>
        <p:grpSpPr>
          <a:xfrm>
            <a:off x="1081366" y="1847474"/>
            <a:ext cx="440505" cy="290018"/>
            <a:chOff x="5727616" y="4204699"/>
            <a:chExt cx="440505" cy="290018"/>
          </a:xfrm>
        </p:grpSpPr>
        <p:sp>
          <p:nvSpPr>
            <p:cNvPr id="613" name="Google Shape;613;p85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4" name="Google Shape;614;p85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5" name="Google Shape;615;p85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6" name="Google Shape;616;p85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7" name="Google Shape;617;p85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8" name="Google Shape;618;p85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9" name="Google Shape;619;p85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0" name="Google Shape;620;p85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21" name="Google Shape;621;p85"/>
          <p:cNvGrpSpPr/>
          <p:nvPr/>
        </p:nvGrpSpPr>
        <p:grpSpPr>
          <a:xfrm>
            <a:off x="4716966" y="1847486"/>
            <a:ext cx="440505" cy="290018"/>
            <a:chOff x="5727616" y="4204699"/>
            <a:chExt cx="440505" cy="290018"/>
          </a:xfrm>
        </p:grpSpPr>
        <p:sp>
          <p:nvSpPr>
            <p:cNvPr id="622" name="Google Shape;622;p85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3" name="Google Shape;623;p85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4" name="Google Shape;624;p85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5" name="Google Shape;625;p85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6" name="Google Shape;626;p85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7" name="Google Shape;627;p85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8" name="Google Shape;628;p85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9" name="Google Shape;629;p85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0" name="Google Shape;630;p85"/>
          <p:cNvGrpSpPr/>
          <p:nvPr/>
        </p:nvGrpSpPr>
        <p:grpSpPr>
          <a:xfrm>
            <a:off x="1081366" y="3586036"/>
            <a:ext cx="440505" cy="290018"/>
            <a:chOff x="5727616" y="4204699"/>
            <a:chExt cx="440505" cy="290018"/>
          </a:xfrm>
        </p:grpSpPr>
        <p:sp>
          <p:nvSpPr>
            <p:cNvPr id="631" name="Google Shape;631;p85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2" name="Google Shape;632;p85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3" name="Google Shape;633;p85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4" name="Google Shape;634;p85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5" name="Google Shape;635;p85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6" name="Google Shape;636;p85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7" name="Google Shape;637;p85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38" name="Google Shape;638;p85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639" name="Google Shape;639;p85"/>
          <p:cNvGrpSpPr/>
          <p:nvPr/>
        </p:nvGrpSpPr>
        <p:grpSpPr>
          <a:xfrm>
            <a:off x="4716966" y="3586036"/>
            <a:ext cx="440505" cy="290018"/>
            <a:chOff x="5727616" y="4204699"/>
            <a:chExt cx="440505" cy="290018"/>
          </a:xfrm>
        </p:grpSpPr>
        <p:sp>
          <p:nvSpPr>
            <p:cNvPr id="640" name="Google Shape;640;p85"/>
            <p:cNvSpPr/>
            <p:nvPr/>
          </p:nvSpPr>
          <p:spPr>
            <a:xfrm>
              <a:off x="5727616" y="4204699"/>
              <a:ext cx="440505" cy="290018"/>
            </a:xfrm>
            <a:custGeom>
              <a:avLst/>
              <a:gdLst/>
              <a:ahLst/>
              <a:cxnLst/>
              <a:rect l="l" t="t" r="r" b="b"/>
              <a:pathLst>
                <a:path w="13872" h="9133" extrusionOk="0">
                  <a:moveTo>
                    <a:pt x="13145" y="4465"/>
                  </a:moveTo>
                  <a:lnTo>
                    <a:pt x="13145" y="4870"/>
                  </a:lnTo>
                  <a:lnTo>
                    <a:pt x="12752" y="4870"/>
                  </a:lnTo>
                  <a:lnTo>
                    <a:pt x="12752" y="4465"/>
                  </a:lnTo>
                  <a:close/>
                  <a:moveTo>
                    <a:pt x="1275" y="3941"/>
                  </a:moveTo>
                  <a:lnTo>
                    <a:pt x="1275" y="4430"/>
                  </a:lnTo>
                  <a:cubicBezTo>
                    <a:pt x="1275" y="4775"/>
                    <a:pt x="1013" y="5049"/>
                    <a:pt x="668" y="5049"/>
                  </a:cubicBezTo>
                  <a:lnTo>
                    <a:pt x="418" y="5049"/>
                  </a:lnTo>
                  <a:cubicBezTo>
                    <a:pt x="501" y="4549"/>
                    <a:pt x="810" y="4120"/>
                    <a:pt x="1275" y="3941"/>
                  </a:cubicBezTo>
                  <a:close/>
                  <a:moveTo>
                    <a:pt x="9121" y="417"/>
                  </a:moveTo>
                  <a:cubicBezTo>
                    <a:pt x="9562" y="417"/>
                    <a:pt x="9978" y="620"/>
                    <a:pt x="10252" y="977"/>
                  </a:cubicBezTo>
                  <a:lnTo>
                    <a:pt x="12205" y="3584"/>
                  </a:lnTo>
                  <a:cubicBezTo>
                    <a:pt x="12240" y="3632"/>
                    <a:pt x="12300" y="3656"/>
                    <a:pt x="12360" y="3656"/>
                  </a:cubicBezTo>
                  <a:lnTo>
                    <a:pt x="13312" y="3656"/>
                  </a:lnTo>
                  <a:cubicBezTo>
                    <a:pt x="13431" y="3656"/>
                    <a:pt x="13514" y="3775"/>
                    <a:pt x="13467" y="3882"/>
                  </a:cubicBezTo>
                  <a:lnTo>
                    <a:pt x="13372" y="4060"/>
                  </a:lnTo>
                  <a:lnTo>
                    <a:pt x="12574" y="4060"/>
                  </a:lnTo>
                  <a:cubicBezTo>
                    <a:pt x="12455" y="4060"/>
                    <a:pt x="12360" y="4156"/>
                    <a:pt x="12360" y="4275"/>
                  </a:cubicBezTo>
                  <a:lnTo>
                    <a:pt x="12360" y="5084"/>
                  </a:lnTo>
                  <a:cubicBezTo>
                    <a:pt x="12360" y="5203"/>
                    <a:pt x="12455" y="5299"/>
                    <a:pt x="12574" y="5299"/>
                  </a:cubicBezTo>
                  <a:lnTo>
                    <a:pt x="13181" y="5299"/>
                  </a:lnTo>
                  <a:lnTo>
                    <a:pt x="13181" y="5596"/>
                  </a:lnTo>
                  <a:cubicBezTo>
                    <a:pt x="13181" y="5787"/>
                    <a:pt x="13252" y="5977"/>
                    <a:pt x="13395" y="6096"/>
                  </a:cubicBezTo>
                  <a:cubicBezTo>
                    <a:pt x="13455" y="6156"/>
                    <a:pt x="13479" y="6227"/>
                    <a:pt x="13479" y="6323"/>
                  </a:cubicBezTo>
                  <a:lnTo>
                    <a:pt x="13479" y="6692"/>
                  </a:lnTo>
                  <a:lnTo>
                    <a:pt x="13443" y="6692"/>
                  </a:lnTo>
                  <a:cubicBezTo>
                    <a:pt x="13443" y="7037"/>
                    <a:pt x="13181" y="7311"/>
                    <a:pt x="12836" y="7311"/>
                  </a:cubicBezTo>
                  <a:lnTo>
                    <a:pt x="12526" y="7311"/>
                  </a:lnTo>
                  <a:cubicBezTo>
                    <a:pt x="12419" y="6501"/>
                    <a:pt x="11740" y="5894"/>
                    <a:pt x="10919" y="5894"/>
                  </a:cubicBezTo>
                  <a:cubicBezTo>
                    <a:pt x="10097" y="5894"/>
                    <a:pt x="9419" y="6513"/>
                    <a:pt x="9312" y="7311"/>
                  </a:cubicBezTo>
                  <a:lnTo>
                    <a:pt x="4061" y="7311"/>
                  </a:lnTo>
                  <a:cubicBezTo>
                    <a:pt x="3954" y="6501"/>
                    <a:pt x="3275" y="5894"/>
                    <a:pt x="2454" y="5894"/>
                  </a:cubicBezTo>
                  <a:cubicBezTo>
                    <a:pt x="1632" y="5894"/>
                    <a:pt x="965" y="6501"/>
                    <a:pt x="846" y="7275"/>
                  </a:cubicBezTo>
                  <a:cubicBezTo>
                    <a:pt x="608" y="7204"/>
                    <a:pt x="429" y="6966"/>
                    <a:pt x="429" y="6692"/>
                  </a:cubicBezTo>
                  <a:lnTo>
                    <a:pt x="429" y="5465"/>
                  </a:lnTo>
                  <a:lnTo>
                    <a:pt x="691" y="5465"/>
                  </a:lnTo>
                  <a:cubicBezTo>
                    <a:pt x="1263" y="5465"/>
                    <a:pt x="1703" y="5001"/>
                    <a:pt x="1703" y="4453"/>
                  </a:cubicBezTo>
                  <a:lnTo>
                    <a:pt x="1703" y="3822"/>
                  </a:lnTo>
                  <a:lnTo>
                    <a:pt x="2406" y="3644"/>
                  </a:lnTo>
                  <a:cubicBezTo>
                    <a:pt x="2465" y="3632"/>
                    <a:pt x="2513" y="3596"/>
                    <a:pt x="2525" y="3560"/>
                  </a:cubicBezTo>
                  <a:lnTo>
                    <a:pt x="3954" y="1120"/>
                  </a:lnTo>
                  <a:cubicBezTo>
                    <a:pt x="4204" y="679"/>
                    <a:pt x="4680" y="417"/>
                    <a:pt x="5180" y="417"/>
                  </a:cubicBezTo>
                  <a:close/>
                  <a:moveTo>
                    <a:pt x="2430" y="6275"/>
                  </a:moveTo>
                  <a:cubicBezTo>
                    <a:pt x="3108" y="6275"/>
                    <a:pt x="3656" y="6823"/>
                    <a:pt x="3656" y="7501"/>
                  </a:cubicBezTo>
                  <a:cubicBezTo>
                    <a:pt x="3656" y="8168"/>
                    <a:pt x="3108" y="8716"/>
                    <a:pt x="2430" y="8716"/>
                  </a:cubicBezTo>
                  <a:cubicBezTo>
                    <a:pt x="1763" y="8716"/>
                    <a:pt x="1215" y="8168"/>
                    <a:pt x="1215" y="7501"/>
                  </a:cubicBezTo>
                  <a:cubicBezTo>
                    <a:pt x="1215" y="6823"/>
                    <a:pt x="1763" y="6275"/>
                    <a:pt x="2430" y="6275"/>
                  </a:cubicBezTo>
                  <a:close/>
                  <a:moveTo>
                    <a:pt x="10919" y="6275"/>
                  </a:moveTo>
                  <a:cubicBezTo>
                    <a:pt x="11586" y="6275"/>
                    <a:pt x="12145" y="6823"/>
                    <a:pt x="12145" y="7501"/>
                  </a:cubicBezTo>
                  <a:cubicBezTo>
                    <a:pt x="12145" y="8168"/>
                    <a:pt x="11586" y="8716"/>
                    <a:pt x="10919" y="8716"/>
                  </a:cubicBezTo>
                  <a:cubicBezTo>
                    <a:pt x="10252" y="8716"/>
                    <a:pt x="9693" y="8168"/>
                    <a:pt x="9693" y="7501"/>
                  </a:cubicBezTo>
                  <a:cubicBezTo>
                    <a:pt x="9693" y="6823"/>
                    <a:pt x="10252" y="6275"/>
                    <a:pt x="10919" y="6275"/>
                  </a:cubicBezTo>
                  <a:close/>
                  <a:moveTo>
                    <a:pt x="5144" y="0"/>
                  </a:moveTo>
                  <a:cubicBezTo>
                    <a:pt x="4501" y="0"/>
                    <a:pt x="3894" y="334"/>
                    <a:pt x="3573" y="905"/>
                  </a:cubicBezTo>
                  <a:lnTo>
                    <a:pt x="2180" y="3275"/>
                  </a:lnTo>
                  <a:lnTo>
                    <a:pt x="1430" y="3465"/>
                  </a:lnTo>
                  <a:cubicBezTo>
                    <a:pt x="489" y="3703"/>
                    <a:pt x="1" y="4477"/>
                    <a:pt x="1" y="5251"/>
                  </a:cubicBezTo>
                  <a:lnTo>
                    <a:pt x="1" y="6692"/>
                  </a:lnTo>
                  <a:cubicBezTo>
                    <a:pt x="1" y="7180"/>
                    <a:pt x="358" y="7608"/>
                    <a:pt x="810" y="7692"/>
                  </a:cubicBezTo>
                  <a:cubicBezTo>
                    <a:pt x="906" y="8501"/>
                    <a:pt x="1584" y="9132"/>
                    <a:pt x="2418" y="9132"/>
                  </a:cubicBezTo>
                  <a:cubicBezTo>
                    <a:pt x="3251" y="9132"/>
                    <a:pt x="3930" y="8513"/>
                    <a:pt x="4025" y="7728"/>
                  </a:cubicBezTo>
                  <a:lnTo>
                    <a:pt x="9300" y="7728"/>
                  </a:lnTo>
                  <a:cubicBezTo>
                    <a:pt x="9407" y="8525"/>
                    <a:pt x="10085" y="9132"/>
                    <a:pt x="10907" y="9132"/>
                  </a:cubicBezTo>
                  <a:cubicBezTo>
                    <a:pt x="11740" y="9132"/>
                    <a:pt x="12407" y="8513"/>
                    <a:pt x="12514" y="7728"/>
                  </a:cubicBezTo>
                  <a:lnTo>
                    <a:pt x="12824" y="7728"/>
                  </a:lnTo>
                  <a:cubicBezTo>
                    <a:pt x="13395" y="7728"/>
                    <a:pt x="13836" y="7263"/>
                    <a:pt x="13836" y="6716"/>
                  </a:cubicBezTo>
                  <a:lnTo>
                    <a:pt x="13836" y="6299"/>
                  </a:lnTo>
                  <a:cubicBezTo>
                    <a:pt x="13848" y="6096"/>
                    <a:pt x="13776" y="5918"/>
                    <a:pt x="13645" y="5787"/>
                  </a:cubicBezTo>
                  <a:cubicBezTo>
                    <a:pt x="13586" y="5727"/>
                    <a:pt x="13550" y="5656"/>
                    <a:pt x="13550" y="5561"/>
                  </a:cubicBezTo>
                  <a:lnTo>
                    <a:pt x="13550" y="4572"/>
                  </a:lnTo>
                  <a:lnTo>
                    <a:pt x="13788" y="4037"/>
                  </a:lnTo>
                  <a:cubicBezTo>
                    <a:pt x="13872" y="3846"/>
                    <a:pt x="13872" y="3656"/>
                    <a:pt x="13764" y="3501"/>
                  </a:cubicBezTo>
                  <a:cubicBezTo>
                    <a:pt x="13657" y="3334"/>
                    <a:pt x="13479" y="3239"/>
                    <a:pt x="13288" y="3239"/>
                  </a:cubicBezTo>
                  <a:lnTo>
                    <a:pt x="12443" y="3239"/>
                  </a:lnTo>
                  <a:lnTo>
                    <a:pt x="10550" y="727"/>
                  </a:lnTo>
                  <a:cubicBezTo>
                    <a:pt x="10204" y="262"/>
                    <a:pt x="9657" y="0"/>
                    <a:pt x="908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1" name="Google Shape;641;p85"/>
            <p:cNvSpPr/>
            <p:nvPr/>
          </p:nvSpPr>
          <p:spPr>
            <a:xfrm>
              <a:off x="5779789" y="4416409"/>
              <a:ext cx="52205" cy="51475"/>
            </a:xfrm>
            <a:custGeom>
              <a:avLst/>
              <a:gdLst/>
              <a:ahLst/>
              <a:cxnLst/>
              <a:rect l="l" t="t" r="r" b="b"/>
              <a:pathLst>
                <a:path w="1644" h="1621" extrusionOk="0">
                  <a:moveTo>
                    <a:pt x="811" y="1"/>
                  </a:moveTo>
                  <a:cubicBezTo>
                    <a:pt x="584" y="1"/>
                    <a:pt x="394" y="84"/>
                    <a:pt x="239" y="239"/>
                  </a:cubicBezTo>
                  <a:cubicBezTo>
                    <a:pt x="96" y="382"/>
                    <a:pt x="1" y="596"/>
                    <a:pt x="1" y="799"/>
                  </a:cubicBezTo>
                  <a:cubicBezTo>
                    <a:pt x="1" y="1263"/>
                    <a:pt x="382" y="1620"/>
                    <a:pt x="822" y="1620"/>
                  </a:cubicBezTo>
                  <a:cubicBezTo>
                    <a:pt x="1275" y="1620"/>
                    <a:pt x="1644" y="1263"/>
                    <a:pt x="1644" y="799"/>
                  </a:cubicBezTo>
                  <a:cubicBezTo>
                    <a:pt x="1644" y="739"/>
                    <a:pt x="1632" y="668"/>
                    <a:pt x="1608" y="608"/>
                  </a:cubicBezTo>
                  <a:cubicBezTo>
                    <a:pt x="1557" y="546"/>
                    <a:pt x="1478" y="484"/>
                    <a:pt x="1389" y="484"/>
                  </a:cubicBezTo>
                  <a:cubicBezTo>
                    <a:pt x="1375" y="484"/>
                    <a:pt x="1361" y="486"/>
                    <a:pt x="1346" y="489"/>
                  </a:cubicBezTo>
                  <a:cubicBezTo>
                    <a:pt x="1239" y="525"/>
                    <a:pt x="1168" y="620"/>
                    <a:pt x="1192" y="727"/>
                  </a:cubicBezTo>
                  <a:cubicBezTo>
                    <a:pt x="1203" y="763"/>
                    <a:pt x="1203" y="787"/>
                    <a:pt x="1203" y="822"/>
                  </a:cubicBezTo>
                  <a:cubicBezTo>
                    <a:pt x="1203" y="1037"/>
                    <a:pt x="1025" y="1215"/>
                    <a:pt x="811" y="1215"/>
                  </a:cubicBezTo>
                  <a:cubicBezTo>
                    <a:pt x="584" y="1215"/>
                    <a:pt x="406" y="1037"/>
                    <a:pt x="406" y="822"/>
                  </a:cubicBezTo>
                  <a:cubicBezTo>
                    <a:pt x="406" y="596"/>
                    <a:pt x="584" y="418"/>
                    <a:pt x="811" y="418"/>
                  </a:cubicBezTo>
                  <a:cubicBezTo>
                    <a:pt x="930" y="418"/>
                    <a:pt x="1013" y="322"/>
                    <a:pt x="1013" y="203"/>
                  </a:cubicBezTo>
                  <a:cubicBezTo>
                    <a:pt x="1013" y="84"/>
                    <a:pt x="930" y="1"/>
                    <a:pt x="81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2" name="Google Shape;642;p85"/>
            <p:cNvSpPr/>
            <p:nvPr/>
          </p:nvSpPr>
          <p:spPr>
            <a:xfrm>
              <a:off x="6048627" y="4416409"/>
              <a:ext cx="52205" cy="51856"/>
            </a:xfrm>
            <a:custGeom>
              <a:avLst/>
              <a:gdLst/>
              <a:ahLst/>
              <a:cxnLst/>
              <a:rect l="l" t="t" r="r" b="b"/>
              <a:pathLst>
                <a:path w="1644" h="1633" extrusionOk="0">
                  <a:moveTo>
                    <a:pt x="822" y="1"/>
                  </a:moveTo>
                  <a:cubicBezTo>
                    <a:pt x="596" y="1"/>
                    <a:pt x="405" y="84"/>
                    <a:pt x="238" y="239"/>
                  </a:cubicBezTo>
                  <a:cubicBezTo>
                    <a:pt x="95" y="382"/>
                    <a:pt x="0" y="596"/>
                    <a:pt x="0" y="822"/>
                  </a:cubicBezTo>
                  <a:cubicBezTo>
                    <a:pt x="0" y="1263"/>
                    <a:pt x="381" y="1632"/>
                    <a:pt x="822" y="1632"/>
                  </a:cubicBezTo>
                  <a:cubicBezTo>
                    <a:pt x="1274" y="1632"/>
                    <a:pt x="1643" y="1275"/>
                    <a:pt x="1643" y="822"/>
                  </a:cubicBezTo>
                  <a:cubicBezTo>
                    <a:pt x="1643" y="763"/>
                    <a:pt x="1631" y="680"/>
                    <a:pt x="1608" y="620"/>
                  </a:cubicBezTo>
                  <a:cubicBezTo>
                    <a:pt x="1577" y="548"/>
                    <a:pt x="1492" y="484"/>
                    <a:pt x="1400" y="484"/>
                  </a:cubicBezTo>
                  <a:cubicBezTo>
                    <a:pt x="1386" y="484"/>
                    <a:pt x="1372" y="486"/>
                    <a:pt x="1358" y="489"/>
                  </a:cubicBezTo>
                  <a:cubicBezTo>
                    <a:pt x="1250" y="525"/>
                    <a:pt x="1179" y="620"/>
                    <a:pt x="1215" y="727"/>
                  </a:cubicBezTo>
                  <a:cubicBezTo>
                    <a:pt x="1227" y="763"/>
                    <a:pt x="1227" y="787"/>
                    <a:pt x="1227" y="822"/>
                  </a:cubicBezTo>
                  <a:cubicBezTo>
                    <a:pt x="1227" y="1037"/>
                    <a:pt x="1048" y="1215"/>
                    <a:pt x="822" y="1215"/>
                  </a:cubicBezTo>
                  <a:cubicBezTo>
                    <a:pt x="596" y="1215"/>
                    <a:pt x="417" y="1037"/>
                    <a:pt x="417" y="822"/>
                  </a:cubicBezTo>
                  <a:cubicBezTo>
                    <a:pt x="417" y="596"/>
                    <a:pt x="596" y="418"/>
                    <a:pt x="822" y="418"/>
                  </a:cubicBezTo>
                  <a:cubicBezTo>
                    <a:pt x="941" y="418"/>
                    <a:pt x="1036" y="322"/>
                    <a:pt x="1036" y="203"/>
                  </a:cubicBezTo>
                  <a:cubicBezTo>
                    <a:pt x="1036" y="84"/>
                    <a:pt x="941" y="1"/>
                    <a:pt x="822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3" name="Google Shape;643;p85"/>
            <p:cNvSpPr/>
            <p:nvPr/>
          </p:nvSpPr>
          <p:spPr>
            <a:xfrm>
              <a:off x="6000995" y="4365379"/>
              <a:ext cx="122892" cy="58016"/>
            </a:xfrm>
            <a:custGeom>
              <a:avLst/>
              <a:gdLst/>
              <a:ahLst/>
              <a:cxnLst/>
              <a:rect l="l" t="t" r="r" b="b"/>
              <a:pathLst>
                <a:path w="3870" h="1827" extrusionOk="0">
                  <a:moveTo>
                    <a:pt x="2310" y="1"/>
                  </a:moveTo>
                  <a:cubicBezTo>
                    <a:pt x="1810" y="1"/>
                    <a:pt x="1334" y="143"/>
                    <a:pt x="929" y="429"/>
                  </a:cubicBezTo>
                  <a:cubicBezTo>
                    <a:pt x="524" y="715"/>
                    <a:pt x="226" y="1096"/>
                    <a:pt x="48" y="1548"/>
                  </a:cubicBezTo>
                  <a:cubicBezTo>
                    <a:pt x="0" y="1656"/>
                    <a:pt x="60" y="1775"/>
                    <a:pt x="167" y="1810"/>
                  </a:cubicBezTo>
                  <a:cubicBezTo>
                    <a:pt x="192" y="1822"/>
                    <a:pt x="218" y="1827"/>
                    <a:pt x="244" y="1827"/>
                  </a:cubicBezTo>
                  <a:cubicBezTo>
                    <a:pt x="326" y="1827"/>
                    <a:pt x="404" y="1773"/>
                    <a:pt x="441" y="1691"/>
                  </a:cubicBezTo>
                  <a:cubicBezTo>
                    <a:pt x="738" y="917"/>
                    <a:pt x="1488" y="405"/>
                    <a:pt x="2322" y="405"/>
                  </a:cubicBezTo>
                  <a:cubicBezTo>
                    <a:pt x="2774" y="405"/>
                    <a:pt x="3191" y="536"/>
                    <a:pt x="3548" y="798"/>
                  </a:cubicBezTo>
                  <a:cubicBezTo>
                    <a:pt x="3581" y="831"/>
                    <a:pt x="3624" y="846"/>
                    <a:pt x="3667" y="846"/>
                  </a:cubicBezTo>
                  <a:cubicBezTo>
                    <a:pt x="3732" y="846"/>
                    <a:pt x="3798" y="813"/>
                    <a:pt x="3834" y="763"/>
                  </a:cubicBezTo>
                  <a:cubicBezTo>
                    <a:pt x="3870" y="679"/>
                    <a:pt x="3858" y="560"/>
                    <a:pt x="3774" y="489"/>
                  </a:cubicBezTo>
                  <a:cubicBezTo>
                    <a:pt x="3334" y="179"/>
                    <a:pt x="2846" y="1"/>
                    <a:pt x="231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4" name="Google Shape;644;p85"/>
            <p:cNvSpPr/>
            <p:nvPr/>
          </p:nvSpPr>
          <p:spPr>
            <a:xfrm>
              <a:off x="5816847" y="4230039"/>
              <a:ext cx="124797" cy="193610"/>
            </a:xfrm>
            <a:custGeom>
              <a:avLst/>
              <a:gdLst/>
              <a:ahLst/>
              <a:cxnLst/>
              <a:rect l="l" t="t" r="r" b="b"/>
              <a:pathLst>
                <a:path w="3930" h="6097" extrusionOk="0">
                  <a:moveTo>
                    <a:pt x="3513" y="417"/>
                  </a:moveTo>
                  <a:lnTo>
                    <a:pt x="3513" y="2441"/>
                  </a:lnTo>
                  <a:lnTo>
                    <a:pt x="822" y="2441"/>
                  </a:lnTo>
                  <a:lnTo>
                    <a:pt x="1834" y="714"/>
                  </a:lnTo>
                  <a:cubicBezTo>
                    <a:pt x="1930" y="524"/>
                    <a:pt x="2144" y="417"/>
                    <a:pt x="2346" y="417"/>
                  </a:cubicBezTo>
                  <a:close/>
                  <a:moveTo>
                    <a:pt x="2346" y="0"/>
                  </a:moveTo>
                  <a:cubicBezTo>
                    <a:pt x="1989" y="0"/>
                    <a:pt x="1644" y="203"/>
                    <a:pt x="1465" y="512"/>
                  </a:cubicBezTo>
                  <a:lnTo>
                    <a:pt x="60" y="2917"/>
                  </a:lnTo>
                  <a:cubicBezTo>
                    <a:pt x="1" y="3024"/>
                    <a:pt x="25" y="3143"/>
                    <a:pt x="132" y="3203"/>
                  </a:cubicBezTo>
                  <a:cubicBezTo>
                    <a:pt x="155" y="3215"/>
                    <a:pt x="203" y="3239"/>
                    <a:pt x="239" y="3239"/>
                  </a:cubicBezTo>
                  <a:cubicBezTo>
                    <a:pt x="310" y="3239"/>
                    <a:pt x="370" y="3203"/>
                    <a:pt x="417" y="3131"/>
                  </a:cubicBezTo>
                  <a:lnTo>
                    <a:pt x="572" y="2846"/>
                  </a:lnTo>
                  <a:lnTo>
                    <a:pt x="3513" y="2846"/>
                  </a:lnTo>
                  <a:lnTo>
                    <a:pt x="3513" y="5882"/>
                  </a:lnTo>
                  <a:cubicBezTo>
                    <a:pt x="3513" y="6001"/>
                    <a:pt x="3596" y="6096"/>
                    <a:pt x="3715" y="6096"/>
                  </a:cubicBezTo>
                  <a:cubicBezTo>
                    <a:pt x="3835" y="6096"/>
                    <a:pt x="3930" y="6001"/>
                    <a:pt x="3930" y="5882"/>
                  </a:cubicBezTo>
                  <a:lnTo>
                    <a:pt x="3930" y="203"/>
                  </a:lnTo>
                  <a:cubicBezTo>
                    <a:pt x="3918" y="95"/>
                    <a:pt x="3823" y="0"/>
                    <a:pt x="371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5" name="Google Shape;645;p85"/>
            <p:cNvSpPr/>
            <p:nvPr/>
          </p:nvSpPr>
          <p:spPr>
            <a:xfrm>
              <a:off x="5954474" y="4230039"/>
              <a:ext cx="120256" cy="102854"/>
            </a:xfrm>
            <a:custGeom>
              <a:avLst/>
              <a:gdLst/>
              <a:ahLst/>
              <a:cxnLst/>
              <a:rect l="l" t="t" r="r" b="b"/>
              <a:pathLst>
                <a:path w="3787" h="3239" extrusionOk="0">
                  <a:moveTo>
                    <a:pt x="203" y="0"/>
                  </a:moveTo>
                  <a:cubicBezTo>
                    <a:pt x="84" y="0"/>
                    <a:pt x="1" y="95"/>
                    <a:pt x="1" y="214"/>
                  </a:cubicBezTo>
                  <a:lnTo>
                    <a:pt x="1" y="3024"/>
                  </a:lnTo>
                  <a:cubicBezTo>
                    <a:pt x="1" y="3143"/>
                    <a:pt x="84" y="3239"/>
                    <a:pt x="203" y="3239"/>
                  </a:cubicBezTo>
                  <a:cubicBezTo>
                    <a:pt x="322" y="3239"/>
                    <a:pt x="417" y="3143"/>
                    <a:pt x="417" y="3024"/>
                  </a:cubicBezTo>
                  <a:lnTo>
                    <a:pt x="417" y="405"/>
                  </a:lnTo>
                  <a:lnTo>
                    <a:pt x="1977" y="405"/>
                  </a:lnTo>
                  <a:cubicBezTo>
                    <a:pt x="2132" y="405"/>
                    <a:pt x="2322" y="512"/>
                    <a:pt x="2429" y="655"/>
                  </a:cubicBezTo>
                  <a:lnTo>
                    <a:pt x="3287" y="1786"/>
                  </a:lnTo>
                  <a:cubicBezTo>
                    <a:pt x="3346" y="1869"/>
                    <a:pt x="3358" y="1941"/>
                    <a:pt x="3358" y="2024"/>
                  </a:cubicBezTo>
                  <a:cubicBezTo>
                    <a:pt x="3358" y="2250"/>
                    <a:pt x="3180" y="2429"/>
                    <a:pt x="2953" y="2429"/>
                  </a:cubicBezTo>
                  <a:lnTo>
                    <a:pt x="1013" y="2429"/>
                  </a:lnTo>
                  <a:cubicBezTo>
                    <a:pt x="894" y="2429"/>
                    <a:pt x="798" y="2524"/>
                    <a:pt x="798" y="2643"/>
                  </a:cubicBezTo>
                  <a:cubicBezTo>
                    <a:pt x="798" y="2762"/>
                    <a:pt x="882" y="2846"/>
                    <a:pt x="1013" y="2846"/>
                  </a:cubicBezTo>
                  <a:lnTo>
                    <a:pt x="2977" y="2846"/>
                  </a:lnTo>
                  <a:cubicBezTo>
                    <a:pt x="3418" y="2846"/>
                    <a:pt x="3787" y="2489"/>
                    <a:pt x="3787" y="2024"/>
                  </a:cubicBezTo>
                  <a:cubicBezTo>
                    <a:pt x="3787" y="1846"/>
                    <a:pt x="3727" y="1691"/>
                    <a:pt x="3632" y="1536"/>
                  </a:cubicBezTo>
                  <a:lnTo>
                    <a:pt x="2775" y="405"/>
                  </a:lnTo>
                  <a:cubicBezTo>
                    <a:pt x="2584" y="155"/>
                    <a:pt x="2287" y="0"/>
                    <a:pt x="196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6" name="Google Shape;646;p85"/>
            <p:cNvSpPr/>
            <p:nvPr/>
          </p:nvSpPr>
          <p:spPr>
            <a:xfrm>
              <a:off x="5876198" y="4333243"/>
              <a:ext cx="39376" cy="13274"/>
            </a:xfrm>
            <a:custGeom>
              <a:avLst/>
              <a:gdLst/>
              <a:ahLst/>
              <a:cxnLst/>
              <a:rect l="l" t="t" r="r" b="b"/>
              <a:pathLst>
                <a:path w="1240" h="418" extrusionOk="0">
                  <a:moveTo>
                    <a:pt x="215" y="1"/>
                  </a:moveTo>
                  <a:cubicBezTo>
                    <a:pt x="96" y="1"/>
                    <a:pt x="1" y="84"/>
                    <a:pt x="1" y="203"/>
                  </a:cubicBezTo>
                  <a:cubicBezTo>
                    <a:pt x="1" y="322"/>
                    <a:pt x="96" y="417"/>
                    <a:pt x="215" y="417"/>
                  </a:cubicBezTo>
                  <a:lnTo>
                    <a:pt x="1025" y="417"/>
                  </a:lnTo>
                  <a:cubicBezTo>
                    <a:pt x="1144" y="417"/>
                    <a:pt x="1239" y="322"/>
                    <a:pt x="1239" y="203"/>
                  </a:cubicBezTo>
                  <a:cubicBezTo>
                    <a:pt x="1239" y="84"/>
                    <a:pt x="1156" y="1"/>
                    <a:pt x="10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47" name="Google Shape;647;p85"/>
            <p:cNvSpPr/>
            <p:nvPr/>
          </p:nvSpPr>
          <p:spPr>
            <a:xfrm>
              <a:off x="5979433" y="4333243"/>
              <a:ext cx="39344" cy="13274"/>
            </a:xfrm>
            <a:custGeom>
              <a:avLst/>
              <a:gdLst/>
              <a:ahLst/>
              <a:cxnLst/>
              <a:rect l="l" t="t" r="r" b="b"/>
              <a:pathLst>
                <a:path w="1239" h="418" extrusionOk="0">
                  <a:moveTo>
                    <a:pt x="203" y="1"/>
                  </a:moveTo>
                  <a:cubicBezTo>
                    <a:pt x="84" y="1"/>
                    <a:pt x="0" y="84"/>
                    <a:pt x="0" y="203"/>
                  </a:cubicBezTo>
                  <a:cubicBezTo>
                    <a:pt x="0" y="322"/>
                    <a:pt x="84" y="417"/>
                    <a:pt x="203" y="417"/>
                  </a:cubicBezTo>
                  <a:lnTo>
                    <a:pt x="1024" y="417"/>
                  </a:lnTo>
                  <a:cubicBezTo>
                    <a:pt x="1143" y="417"/>
                    <a:pt x="1239" y="322"/>
                    <a:pt x="1239" y="203"/>
                  </a:cubicBezTo>
                  <a:cubicBezTo>
                    <a:pt x="1239" y="84"/>
                    <a:pt x="1143" y="1"/>
                    <a:pt x="102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p86"/>
          <p:cNvSpPr txBox="1">
            <a:spLocks noGrp="1"/>
          </p:cNvSpPr>
          <p:nvPr>
            <p:ph type="title"/>
          </p:nvPr>
        </p:nvSpPr>
        <p:spPr>
          <a:xfrm>
            <a:off x="209075" y="278325"/>
            <a:ext cx="85011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b="1"/>
              <a:t>The VMT trend in Santa Clara and Los Angeles County</a:t>
            </a:r>
            <a:endParaRPr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D77ECA8-6F25-4A84-88E1-BD959A1197AE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403" y="1045029"/>
            <a:ext cx="7276780" cy="376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p87"/>
          <p:cNvSpPr txBox="1">
            <a:spLocks noGrp="1"/>
          </p:cNvSpPr>
          <p:nvPr>
            <p:ph type="ctrTitle"/>
          </p:nvPr>
        </p:nvSpPr>
        <p:spPr>
          <a:xfrm>
            <a:off x="452750" y="1833100"/>
            <a:ext cx="4554300" cy="19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800" dirty="0"/>
              <a:t>Effect of COVID-19 on </a:t>
            </a:r>
            <a:endParaRPr sz="3800" dirty="0"/>
          </a:p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sz="2000" dirty="0"/>
              <a:t> </a:t>
            </a:r>
            <a:r>
              <a:rPr lang="zh-CN" sz="4200" dirty="0">
                <a:solidFill>
                  <a:schemeClr val="accent3"/>
                </a:solidFill>
              </a:rPr>
              <a:t>Fatal Car Accidents</a:t>
            </a:r>
            <a:endParaRPr sz="4200" dirty="0">
              <a:solidFill>
                <a:schemeClr val="accent3"/>
              </a:solidFill>
            </a:endParaRPr>
          </a:p>
        </p:txBody>
      </p:sp>
      <p:sp>
        <p:nvSpPr>
          <p:cNvPr id="659" name="Google Shape;659;p87"/>
          <p:cNvSpPr txBox="1">
            <a:spLocks noGrp="1"/>
          </p:cNvSpPr>
          <p:nvPr>
            <p:ph type="title" idx="2"/>
          </p:nvPr>
        </p:nvSpPr>
        <p:spPr>
          <a:xfrm>
            <a:off x="5910475" y="3838120"/>
            <a:ext cx="2183700" cy="9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zh-CN"/>
              <a:t>03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4" name="Google Shape;664;p88"/>
          <p:cNvSpPr txBox="1">
            <a:spLocks noGrp="1"/>
          </p:cNvSpPr>
          <p:nvPr>
            <p:ph type="subTitle" idx="1"/>
          </p:nvPr>
        </p:nvSpPr>
        <p:spPr>
          <a:xfrm flipH="1">
            <a:off x="125125" y="1014350"/>
            <a:ext cx="7868700" cy="4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b="1"/>
              <a:t>1.</a:t>
            </a:r>
            <a:r>
              <a:rPr lang="zh-CN"/>
              <a:t>     </a:t>
            </a:r>
            <a:r>
              <a:rPr lang="zh-CN" sz="1300"/>
              <a:t>What is the number of confirmed cases, deaths, recoveries, and active cases globally?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/>
              <a:t>2.  </a:t>
            </a:r>
            <a:r>
              <a:rPr lang="zh-CN" sz="1300"/>
              <a:t>  Prominently affected countries by COVID-19                                                                                    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/>
              <a:t>3.</a:t>
            </a:r>
            <a:r>
              <a:rPr lang="zh-CN" sz="1300"/>
              <a:t>    Current situation in the USA                                                                                                                                       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>
                <a:solidFill>
                  <a:srgbClr val="000000"/>
                </a:solidFill>
              </a:rPr>
              <a:t>4. </a:t>
            </a:r>
            <a:r>
              <a:rPr lang="zh-CN" sz="1300">
                <a:solidFill>
                  <a:srgbClr val="000000"/>
                </a:solidFill>
              </a:rPr>
              <a:t>   Which county in California has the largest vehicle miles traveled? Which county has the shortest?                                                                                                                       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>
                <a:solidFill>
                  <a:srgbClr val="000000"/>
                </a:solidFill>
              </a:rPr>
              <a:t>5. </a:t>
            </a:r>
            <a:r>
              <a:rPr lang="zh-CN" sz="1300">
                <a:solidFill>
                  <a:srgbClr val="000000"/>
                </a:solidFill>
              </a:rPr>
              <a:t>   Whether shelter in place order reduced the vehicle miles traveled during the COVID-19 period in California?                                                                        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>
                <a:solidFill>
                  <a:srgbClr val="000000"/>
                </a:solidFill>
              </a:rPr>
              <a:t>6.     </a:t>
            </a:r>
            <a:r>
              <a:rPr lang="zh-CN" sz="1300">
                <a:solidFill>
                  <a:srgbClr val="000000"/>
                </a:solidFill>
              </a:rPr>
              <a:t>By how many percent the average vehicle miles traveled in California was dropped after the shelter in place order was implemented?                                                                                                                                      </a:t>
            </a:r>
            <a:endParaRPr sz="1300">
              <a:solidFill>
                <a:srgbClr val="00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>
                <a:solidFill>
                  <a:srgbClr val="FF0000"/>
                </a:solidFill>
              </a:rPr>
              <a:t>7. </a:t>
            </a:r>
            <a:r>
              <a:rPr lang="zh-CN" sz="1300">
                <a:solidFill>
                  <a:srgbClr val="FF0000"/>
                </a:solidFill>
              </a:rPr>
              <a:t>     How will the decline in VMT affect the number of fatal accidents in California? </a:t>
            </a:r>
            <a:endParaRPr sz="13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>
                <a:solidFill>
                  <a:srgbClr val="FF0000"/>
                </a:solidFill>
              </a:rPr>
              <a:t>8.   </a:t>
            </a:r>
            <a:r>
              <a:rPr lang="zh-CN" sz="1300">
                <a:solidFill>
                  <a:srgbClr val="FF0000"/>
                </a:solidFill>
              </a:rPr>
              <a:t>   How many numbers of people saved?</a:t>
            </a:r>
            <a:endParaRPr b="1">
              <a:solidFill>
                <a:srgbClr val="FF0000"/>
              </a:solidFill>
            </a:endParaRPr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665" name="Google Shape;665;p88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5081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b="1"/>
              <a:t>Research questions </a:t>
            </a:r>
            <a:endParaRPr b="1"/>
          </a:p>
        </p:txBody>
      </p:sp>
      <p:grpSp>
        <p:nvGrpSpPr>
          <p:cNvPr id="666" name="Google Shape;666;p88"/>
          <p:cNvGrpSpPr/>
          <p:nvPr/>
        </p:nvGrpSpPr>
        <p:grpSpPr>
          <a:xfrm>
            <a:off x="7274893" y="183355"/>
            <a:ext cx="940737" cy="721067"/>
            <a:chOff x="6599718" y="2068734"/>
            <a:chExt cx="940737" cy="721067"/>
          </a:xfrm>
        </p:grpSpPr>
        <p:sp>
          <p:nvSpPr>
            <p:cNvPr id="667" name="Google Shape;667;p88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8" name="Google Shape;668;p88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69" name="Google Shape;669;p88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0" name="Google Shape;670;p88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1" name="Google Shape;671;p88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72" name="Google Shape;672;p88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73" name="Google Shape;673;p88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674" name="Google Shape;674;p88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5" name="Google Shape;675;p88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6" name="Google Shape;676;p88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7" name="Google Shape;677;p88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8" name="Google Shape;678;p88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9" name="Google Shape;679;p88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80" name="Google Shape;680;p88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681" name="Google Shape;681;p88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2" name="Google Shape;682;p88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3" name="Google Shape;683;p88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4" name="Google Shape;684;p88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5" name="Google Shape;685;p88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6" name="Google Shape;686;p88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87" name="Google Shape;687;p88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2" name="Google Shape;692;p8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88525" y="1615025"/>
            <a:ext cx="6311425" cy="2292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3" name="Google Shape;693;p8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86000" y="1901500"/>
            <a:ext cx="1562100" cy="1504950"/>
          </a:xfrm>
          <a:prstGeom prst="rect">
            <a:avLst/>
          </a:prstGeom>
          <a:noFill/>
          <a:ln>
            <a:noFill/>
          </a:ln>
        </p:spPr>
      </p:pic>
      <p:sp>
        <p:nvSpPr>
          <p:cNvPr id="694" name="Google Shape;694;p89"/>
          <p:cNvSpPr txBox="1"/>
          <p:nvPr/>
        </p:nvSpPr>
        <p:spPr>
          <a:xfrm>
            <a:off x="609925" y="240475"/>
            <a:ext cx="30000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Clean the data</a:t>
            </a:r>
            <a:endParaRPr sz="30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9" name="Google Shape;699;p9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45351" y="1114185"/>
            <a:ext cx="7092363" cy="4052366"/>
          </a:xfrm>
          <a:prstGeom prst="rect">
            <a:avLst/>
          </a:prstGeom>
          <a:noFill/>
          <a:ln>
            <a:noFill/>
          </a:ln>
        </p:spPr>
      </p:pic>
      <p:sp>
        <p:nvSpPr>
          <p:cNvPr id="700" name="Google Shape;700;p90"/>
          <p:cNvSpPr txBox="1"/>
          <p:nvPr/>
        </p:nvSpPr>
        <p:spPr>
          <a:xfrm>
            <a:off x="548675" y="257975"/>
            <a:ext cx="42291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Clean the data </a:t>
            </a:r>
            <a:r>
              <a:rPr lang="zh-CN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(cont.)</a:t>
            </a:r>
            <a:endParaRPr sz="2000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5" name="Google Shape;705;p9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91550" y="1098291"/>
            <a:ext cx="5308343" cy="3981250"/>
          </a:xfrm>
          <a:prstGeom prst="rect">
            <a:avLst/>
          </a:prstGeom>
          <a:noFill/>
          <a:ln>
            <a:noFill/>
          </a:ln>
        </p:spPr>
      </p:pic>
      <p:sp>
        <p:nvSpPr>
          <p:cNvPr id="706" name="Google Shape;706;p91"/>
          <p:cNvSpPr txBox="1"/>
          <p:nvPr/>
        </p:nvSpPr>
        <p:spPr>
          <a:xfrm>
            <a:off x="609925" y="240475"/>
            <a:ext cx="33102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Clean the data </a:t>
            </a:r>
            <a:r>
              <a:rPr lang="zh-CN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(cont.)</a:t>
            </a:r>
            <a:endParaRPr sz="30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9" name="Google Shape;449;p75"/>
          <p:cNvPicPr preferRelativeResize="0"/>
          <p:nvPr/>
        </p:nvPicPr>
        <p:blipFill rotWithShape="1">
          <a:blip r:embed="rId3">
            <a:alphaModFix/>
          </a:blip>
          <a:srcRect l="11974" t="148" r="7386" b="21584"/>
          <a:stretch/>
        </p:blipFill>
        <p:spPr>
          <a:xfrm>
            <a:off x="0" y="962900"/>
            <a:ext cx="2873703" cy="41806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75"/>
          <p:cNvSpPr/>
          <p:nvPr/>
        </p:nvSpPr>
        <p:spPr>
          <a:xfrm>
            <a:off x="3463925" y="1318900"/>
            <a:ext cx="847200" cy="8469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1" name="Google Shape;451;p75"/>
          <p:cNvSpPr/>
          <p:nvPr/>
        </p:nvSpPr>
        <p:spPr>
          <a:xfrm>
            <a:off x="3463925" y="2511125"/>
            <a:ext cx="847200" cy="8472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2" name="Google Shape;452;p75"/>
          <p:cNvSpPr/>
          <p:nvPr/>
        </p:nvSpPr>
        <p:spPr>
          <a:xfrm>
            <a:off x="3463914" y="3698175"/>
            <a:ext cx="847200" cy="8472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3" name="Google Shape;453;p75"/>
          <p:cNvSpPr txBox="1">
            <a:spLocks noGrp="1"/>
          </p:cNvSpPr>
          <p:nvPr>
            <p:ph type="title" idx="9"/>
          </p:nvPr>
        </p:nvSpPr>
        <p:spPr>
          <a:xfrm>
            <a:off x="591875" y="339650"/>
            <a:ext cx="43407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/>
              <a:t>We focused on:</a:t>
            </a:r>
            <a:endParaRPr/>
          </a:p>
        </p:txBody>
      </p:sp>
      <p:sp>
        <p:nvSpPr>
          <p:cNvPr id="454" name="Google Shape;454;p75"/>
          <p:cNvSpPr txBox="1">
            <a:spLocks noGrp="1"/>
          </p:cNvSpPr>
          <p:nvPr>
            <p:ph type="subTitle" idx="4"/>
          </p:nvPr>
        </p:nvSpPr>
        <p:spPr>
          <a:xfrm flipH="1">
            <a:off x="4681875" y="1236500"/>
            <a:ext cx="39915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2000" b="1">
                <a:latin typeface="Abel"/>
                <a:ea typeface="Abel"/>
                <a:cs typeface="Abel"/>
                <a:sym typeface="Abel"/>
              </a:rPr>
              <a:t>Current situation about COVID-19</a:t>
            </a:r>
            <a:endParaRPr sz="2000"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5" name="Google Shape;455;p75"/>
          <p:cNvSpPr txBox="1">
            <a:spLocks noGrp="1"/>
          </p:cNvSpPr>
          <p:nvPr>
            <p:ph type="subTitle" idx="5"/>
          </p:nvPr>
        </p:nvSpPr>
        <p:spPr>
          <a:xfrm>
            <a:off x="4681875" y="3748875"/>
            <a:ext cx="3377700" cy="74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2000" b="1">
                <a:latin typeface="Abel"/>
                <a:ea typeface="Abel"/>
                <a:cs typeface="Abel"/>
                <a:sym typeface="Abel"/>
              </a:rPr>
              <a:t>Effect of COVID-19 on fatal car accidents </a:t>
            </a:r>
            <a:endParaRPr sz="2000" b="1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6" name="Google Shape;456;p75"/>
          <p:cNvSpPr txBox="1">
            <a:spLocks noGrp="1"/>
          </p:cNvSpPr>
          <p:nvPr>
            <p:ph type="subTitle" idx="6"/>
          </p:nvPr>
        </p:nvSpPr>
        <p:spPr>
          <a:xfrm flipH="1">
            <a:off x="4681875" y="2606925"/>
            <a:ext cx="3839400" cy="65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zh-CN" sz="2000" b="1" dirty="0">
                <a:latin typeface="Abel"/>
                <a:ea typeface="Abel"/>
                <a:cs typeface="Abel"/>
                <a:sym typeface="Abel"/>
              </a:rPr>
              <a:t>Effect of COVID-19 on road transportation in </a:t>
            </a:r>
            <a:r>
              <a:rPr lang="en-US" altLang="zh-CN" sz="2000" b="1" dirty="0">
                <a:latin typeface="Abel"/>
                <a:ea typeface="Abel"/>
                <a:cs typeface="Abel"/>
                <a:sym typeface="Abel"/>
              </a:rPr>
              <a:t>California State</a:t>
            </a:r>
            <a:endParaRPr sz="1900" b="1" dirty="0">
              <a:latin typeface="Abel"/>
              <a:ea typeface="Abel"/>
              <a:cs typeface="Abel"/>
              <a:sym typeface="Abel"/>
            </a:endParaRPr>
          </a:p>
        </p:txBody>
      </p:sp>
      <p:sp>
        <p:nvSpPr>
          <p:cNvPr id="457" name="Google Shape;457;p75"/>
          <p:cNvSpPr txBox="1">
            <a:spLocks noGrp="1"/>
          </p:cNvSpPr>
          <p:nvPr>
            <p:ph type="title" idx="7"/>
          </p:nvPr>
        </p:nvSpPr>
        <p:spPr>
          <a:xfrm>
            <a:off x="3225714" y="2643076"/>
            <a:ext cx="1323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zh-CN" b="1"/>
              <a:t>02</a:t>
            </a:r>
            <a:endParaRPr b="1"/>
          </a:p>
        </p:txBody>
      </p:sp>
      <p:sp>
        <p:nvSpPr>
          <p:cNvPr id="458" name="Google Shape;458;p75"/>
          <p:cNvSpPr txBox="1">
            <a:spLocks noGrp="1"/>
          </p:cNvSpPr>
          <p:nvPr>
            <p:ph type="title"/>
          </p:nvPr>
        </p:nvSpPr>
        <p:spPr>
          <a:xfrm flipH="1">
            <a:off x="3282714" y="3832875"/>
            <a:ext cx="12096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zh-CN" b="1"/>
              <a:t>03</a:t>
            </a:r>
            <a:endParaRPr b="1"/>
          </a:p>
        </p:txBody>
      </p:sp>
      <p:sp>
        <p:nvSpPr>
          <p:cNvPr id="459" name="Google Shape;459;p75"/>
          <p:cNvSpPr txBox="1">
            <a:spLocks noGrp="1"/>
          </p:cNvSpPr>
          <p:nvPr>
            <p:ph type="title" idx="8"/>
          </p:nvPr>
        </p:nvSpPr>
        <p:spPr>
          <a:xfrm>
            <a:off x="3353475" y="1455000"/>
            <a:ext cx="1068000" cy="57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zh-CN" b="1"/>
              <a:t>01</a:t>
            </a:r>
            <a:endParaRPr b="1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1" name="Google Shape;711;p9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0200" y="1482075"/>
            <a:ext cx="6795150" cy="1301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2" name="Google Shape;712;p9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24563" y="3200900"/>
            <a:ext cx="8366424" cy="1513075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92"/>
          <p:cNvSpPr txBox="1"/>
          <p:nvPr/>
        </p:nvSpPr>
        <p:spPr>
          <a:xfrm>
            <a:off x="671150" y="257975"/>
            <a:ext cx="30000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Build the model</a:t>
            </a:r>
            <a:endParaRPr sz="30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9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57100" y="1070625"/>
            <a:ext cx="5495525" cy="397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93"/>
          <p:cNvSpPr txBox="1"/>
          <p:nvPr/>
        </p:nvSpPr>
        <p:spPr>
          <a:xfrm>
            <a:off x="583650" y="257975"/>
            <a:ext cx="34152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Build the model </a:t>
            </a:r>
            <a:r>
              <a:rPr lang="zh-CN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(cont.)</a:t>
            </a:r>
            <a:endParaRPr sz="30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4" name="Google Shape;724;p9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2350" y="83575"/>
            <a:ext cx="4645650" cy="4976350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94"/>
          <p:cNvSpPr txBox="1"/>
          <p:nvPr/>
        </p:nvSpPr>
        <p:spPr>
          <a:xfrm>
            <a:off x="478650" y="249225"/>
            <a:ext cx="58653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Build the model with cross validation</a:t>
            </a:r>
            <a:endParaRPr sz="30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3000"/>
                                          </p:stCondLst>
                                        </p:cTn>
                                        <p:tgtEl>
                                          <p:spTgt spid="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7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0" name="Google Shape;730;p9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5975" y="1483250"/>
            <a:ext cx="4627976" cy="2934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31" name="Google Shape;731;p9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1539525"/>
            <a:ext cx="3993350" cy="27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732" name="Google Shape;732;p95"/>
          <p:cNvSpPr txBox="1"/>
          <p:nvPr/>
        </p:nvSpPr>
        <p:spPr>
          <a:xfrm>
            <a:off x="496150" y="301725"/>
            <a:ext cx="63027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Build the model with cross validation </a:t>
            </a:r>
            <a:r>
              <a:rPr lang="zh-CN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(cont.)</a:t>
            </a:r>
            <a:endParaRPr sz="30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" name="Google Shape;737;p9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03900" y="1061625"/>
            <a:ext cx="5261026" cy="3872675"/>
          </a:xfrm>
          <a:prstGeom prst="rect">
            <a:avLst/>
          </a:prstGeom>
          <a:noFill/>
          <a:ln>
            <a:noFill/>
          </a:ln>
        </p:spPr>
      </p:pic>
      <p:sp>
        <p:nvSpPr>
          <p:cNvPr id="738" name="Google Shape;738;p96"/>
          <p:cNvSpPr txBox="1"/>
          <p:nvPr/>
        </p:nvSpPr>
        <p:spPr>
          <a:xfrm>
            <a:off x="557425" y="257975"/>
            <a:ext cx="6416400" cy="687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Build the model with cross validation </a:t>
            </a:r>
            <a:r>
              <a:rPr lang="zh-CN" sz="2000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(cont.)</a:t>
            </a:r>
            <a:endParaRPr sz="30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3" name="Google Shape;743;p9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35350" y="1014350"/>
            <a:ext cx="2095500" cy="4013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44" name="Google Shape;744;p9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044425" y="1014350"/>
            <a:ext cx="5302400" cy="1780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45" name="Google Shape;745;p97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3099626" y="2871602"/>
            <a:ext cx="4914078" cy="2271898"/>
          </a:xfrm>
          <a:prstGeom prst="rect">
            <a:avLst/>
          </a:prstGeom>
          <a:noFill/>
          <a:ln>
            <a:noFill/>
          </a:ln>
        </p:spPr>
      </p:pic>
      <p:sp>
        <p:nvSpPr>
          <p:cNvPr id="746" name="Google Shape;746;p97"/>
          <p:cNvSpPr txBox="1"/>
          <p:nvPr/>
        </p:nvSpPr>
        <p:spPr>
          <a:xfrm>
            <a:off x="479100" y="350000"/>
            <a:ext cx="5865300" cy="472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3000" b="1">
                <a:solidFill>
                  <a:schemeClr val="dk1"/>
                </a:solidFill>
                <a:latin typeface="Abel"/>
                <a:ea typeface="Abel"/>
                <a:cs typeface="Abel"/>
                <a:sym typeface="Abel"/>
              </a:rPr>
              <a:t>Predicitons</a:t>
            </a:r>
            <a:endParaRPr sz="3000" b="1">
              <a:solidFill>
                <a:schemeClr val="dk1"/>
              </a:solidFill>
              <a:latin typeface="Abel"/>
              <a:ea typeface="Abel"/>
              <a:cs typeface="Abel"/>
              <a:sym typeface="Abel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ubtitle 1">
            <a:extLst>
              <a:ext uri="{FF2B5EF4-FFF2-40B4-BE49-F238E27FC236}">
                <a16:creationId xmlns:a16="http://schemas.microsoft.com/office/drawing/2014/main" id="{471A61F0-8F02-42D3-BD8D-7C5FAE8894E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 flipH="1">
            <a:off x="53788" y="1026225"/>
            <a:ext cx="8275704" cy="3785700"/>
          </a:xfrm>
        </p:spPr>
        <p:txBody>
          <a:bodyPr/>
          <a:lstStyle/>
          <a:p>
            <a:pPr marL="4000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In California state after shelter-in-place implemented, there was a </a:t>
            </a:r>
            <a:r>
              <a:rPr lang="en-US" sz="1300" b="1" dirty="0"/>
              <a:t>decrease of 68.76%</a:t>
            </a:r>
            <a:r>
              <a:rPr lang="en-US" sz="1300" dirty="0"/>
              <a:t> in the average VMT  in the </a:t>
            </a:r>
            <a:r>
              <a:rPr lang="en-US" sz="1300" b="1" dirty="0"/>
              <a:t>initial 18 days</a:t>
            </a:r>
            <a:r>
              <a:rPr lang="en-US" sz="1300" dirty="0"/>
              <a:t>. </a:t>
            </a:r>
          </a:p>
          <a:p>
            <a:pPr marL="114300" indent="0" algn="just">
              <a:buNone/>
            </a:pPr>
            <a:endParaRPr lang="en-US" sz="1300" dirty="0"/>
          </a:p>
          <a:p>
            <a:pPr marL="4000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Another interesting finding is, because of reduction in traffic the number of road accidents has reduced, and this could lead to </a:t>
            </a:r>
            <a:r>
              <a:rPr lang="en-US" sz="1300" b="1" dirty="0"/>
              <a:t>saving</a:t>
            </a:r>
            <a:r>
              <a:rPr lang="en-US" sz="1300" dirty="0"/>
              <a:t> </a:t>
            </a:r>
            <a:r>
              <a:rPr lang="en-US" sz="1300" b="1" dirty="0"/>
              <a:t>at least 1404 people </a:t>
            </a:r>
            <a:r>
              <a:rPr lang="en-US" sz="1300" dirty="0"/>
              <a:t>(from April to December 2020) in California who otherwise would have died in a car accident. </a:t>
            </a:r>
          </a:p>
          <a:p>
            <a:pPr marL="114300" indent="0" algn="just">
              <a:buNone/>
            </a:pPr>
            <a:endParaRPr lang="en-US" dirty="0"/>
          </a:p>
          <a:p>
            <a:pPr marL="4000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Further improvement(s): might be better to predict the VMT using timeseries regression than simply using miles traveled decrease percentage. </a:t>
            </a:r>
          </a:p>
          <a:p>
            <a:pPr marL="400050" indent="-285750" algn="just">
              <a:buFont typeface="Arial" panose="020B0604020202020204" pitchFamily="34" charset="0"/>
              <a:buChar char="•"/>
            </a:pPr>
            <a:endParaRPr lang="en-US" sz="1300" dirty="0"/>
          </a:p>
          <a:p>
            <a:pPr marL="400050" indent="-285750" algn="just">
              <a:buFont typeface="Arial" panose="020B0604020202020204" pitchFamily="34" charset="0"/>
              <a:buChar char="•"/>
            </a:pPr>
            <a:r>
              <a:rPr lang="en-US" sz="1300" dirty="0"/>
              <a:t>Another improvement might be to find the proper relationship between fatal accident and VMT. To assume a direct proportional relationship might be not convincing.</a:t>
            </a:r>
          </a:p>
          <a:p>
            <a:pPr marL="4000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400050" indent="-285750" algn="just">
              <a:buFont typeface="Arial" panose="020B0604020202020204" pitchFamily="34" charset="0"/>
              <a:buChar char="•"/>
            </a:pPr>
            <a:endParaRPr lang="en-US" dirty="0"/>
          </a:p>
          <a:p>
            <a:pPr marL="114300" indent="0" algn="just">
              <a:buNone/>
            </a:pPr>
            <a:endParaRPr lang="en-US" sz="13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7660ED9-8129-4655-AABB-873C8C22C0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368227929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3" name="Google Shape;763;p100"/>
          <p:cNvSpPr txBox="1">
            <a:spLocks noGrp="1"/>
          </p:cNvSpPr>
          <p:nvPr>
            <p:ph type="title"/>
          </p:nvPr>
        </p:nvSpPr>
        <p:spPr>
          <a:xfrm>
            <a:off x="3712775" y="1436100"/>
            <a:ext cx="4552200" cy="227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zh-CN"/>
              <a:t>Thank you!</a:t>
            </a:r>
            <a:br>
              <a:rPr lang="zh-CN"/>
            </a:br>
            <a:r>
              <a:rPr lang="zh-CN" sz="3600">
                <a:solidFill>
                  <a:schemeClr val="lt1"/>
                </a:solidFill>
              </a:rPr>
              <a:t>Any questions?</a:t>
            </a:r>
            <a:endParaRPr sz="36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74"/>
          <p:cNvSpPr txBox="1">
            <a:spLocks noGrp="1"/>
          </p:cNvSpPr>
          <p:nvPr>
            <p:ph type="title"/>
          </p:nvPr>
        </p:nvSpPr>
        <p:spPr>
          <a:xfrm rot="277">
            <a:off x="4465476" y="726300"/>
            <a:ext cx="3729300" cy="123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</a:pPr>
            <a:r>
              <a:rPr lang="zh-CN" sz="2900">
                <a:solidFill>
                  <a:srgbClr val="000000"/>
                </a:solidFill>
              </a:rPr>
              <a:t>Research Goals</a:t>
            </a:r>
            <a:endParaRPr sz="2900">
              <a:solidFill>
                <a:srgbClr val="000000"/>
              </a:solidFill>
            </a:endParaRPr>
          </a:p>
        </p:txBody>
      </p:sp>
      <p:sp>
        <p:nvSpPr>
          <p:cNvPr id="442" name="Google Shape;442;p74"/>
          <p:cNvSpPr txBox="1">
            <a:spLocks noGrp="1"/>
          </p:cNvSpPr>
          <p:nvPr>
            <p:ph type="subTitle" idx="1"/>
          </p:nvPr>
        </p:nvSpPr>
        <p:spPr>
          <a:xfrm flipH="1">
            <a:off x="4728725" y="2513850"/>
            <a:ext cx="3598500" cy="87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CN" sz="1600" dirty="0"/>
              <a:t>By combining Python and statistics knowledge, we wanted to understand the current situations about the COVID-19, find out the effect on-road transportation, and predict the number of people is saved in fatal car accidents in California.</a:t>
            </a:r>
            <a:endParaRPr sz="1600" dirty="0"/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endParaRPr sz="2000" dirty="0"/>
          </a:p>
        </p:txBody>
      </p:sp>
      <p:cxnSp>
        <p:nvCxnSpPr>
          <p:cNvPr id="443" name="Google Shape;443;p74"/>
          <p:cNvCxnSpPr/>
          <p:nvPr/>
        </p:nvCxnSpPr>
        <p:spPr>
          <a:xfrm>
            <a:off x="1298975" y="2065725"/>
            <a:ext cx="6895800" cy="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444" name="Google Shape;444;p74"/>
          <p:cNvPicPr preferRelativeResize="0"/>
          <p:nvPr/>
        </p:nvPicPr>
        <p:blipFill rotWithShape="1">
          <a:blip r:embed="rId3">
            <a:alphaModFix/>
          </a:blip>
          <a:srcRect l="37656" t="14072" r="13350" b="2364"/>
          <a:stretch/>
        </p:blipFill>
        <p:spPr>
          <a:xfrm>
            <a:off x="355025" y="680200"/>
            <a:ext cx="3515650" cy="3997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p76"/>
          <p:cNvSpPr txBox="1">
            <a:spLocks noGrp="1"/>
          </p:cNvSpPr>
          <p:nvPr>
            <p:ph type="subTitle" idx="1"/>
          </p:nvPr>
        </p:nvSpPr>
        <p:spPr>
          <a:xfrm flipH="1">
            <a:off x="538450" y="1014350"/>
            <a:ext cx="7868700" cy="4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b="1" dirty="0"/>
              <a:t>1.</a:t>
            </a:r>
            <a:r>
              <a:rPr lang="zh-CN" dirty="0"/>
              <a:t>     </a:t>
            </a:r>
            <a:r>
              <a:rPr lang="zh-CN" sz="1300" dirty="0"/>
              <a:t>What is the number of confirmed cases, deaths, recoveries, and active cases globally?</a:t>
            </a: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 dirty="0"/>
              <a:t>2.  </a:t>
            </a:r>
            <a:r>
              <a:rPr lang="zh-CN" sz="1300" dirty="0"/>
              <a:t>  Prominently affected countries by COVID-19                                                                                    </a:t>
            </a: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 dirty="0"/>
              <a:t>3.</a:t>
            </a:r>
            <a:r>
              <a:rPr lang="zh-CN" sz="1300" dirty="0"/>
              <a:t>    Current situation in the USA                                                                                                                                       </a:t>
            </a: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 dirty="0"/>
              <a:t>4. </a:t>
            </a:r>
            <a:r>
              <a:rPr lang="zh-CN" sz="1300" dirty="0"/>
              <a:t>   Which county in California has the largest vehicle miles traveled? Which county has the shortest?                                                                                                                       </a:t>
            </a: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 dirty="0"/>
              <a:t>5. </a:t>
            </a:r>
            <a:r>
              <a:rPr lang="zh-CN" sz="1300" dirty="0"/>
              <a:t>   Whether shelter in place order reduced the vehicle miles traveled during the COVID-19 period in California?                                                                        </a:t>
            </a: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 dirty="0"/>
              <a:t>6.     </a:t>
            </a:r>
            <a:r>
              <a:rPr lang="zh-CN" sz="1300" dirty="0"/>
              <a:t>By how many percent the average vehicle miles traveled in California was dropped after the shelter in place order was implemented?                                                                                                                                      </a:t>
            </a: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 dirty="0"/>
              <a:t>7. </a:t>
            </a:r>
            <a:r>
              <a:rPr lang="zh-CN" sz="1300" dirty="0"/>
              <a:t>     How will the decline in VMT affect the number of fatal accidents in California? </a:t>
            </a:r>
            <a:endParaRPr sz="1300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 dirty="0"/>
              <a:t>8.   </a:t>
            </a:r>
            <a:r>
              <a:rPr lang="zh-CN" sz="1300" dirty="0"/>
              <a:t>   How many numbers of people saved?</a:t>
            </a:r>
            <a:endParaRPr b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endParaRPr dirty="0"/>
          </a:p>
        </p:txBody>
      </p:sp>
      <p:sp>
        <p:nvSpPr>
          <p:cNvPr id="465" name="Google Shape;465;p76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5081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b="1"/>
              <a:t>Research questions </a:t>
            </a:r>
            <a:endParaRPr b="1"/>
          </a:p>
        </p:txBody>
      </p:sp>
      <p:grpSp>
        <p:nvGrpSpPr>
          <p:cNvPr id="466" name="Google Shape;466;p76"/>
          <p:cNvGrpSpPr/>
          <p:nvPr/>
        </p:nvGrpSpPr>
        <p:grpSpPr>
          <a:xfrm>
            <a:off x="7274893" y="183355"/>
            <a:ext cx="940737" cy="721067"/>
            <a:chOff x="6599718" y="2068734"/>
            <a:chExt cx="940737" cy="721067"/>
          </a:xfrm>
        </p:grpSpPr>
        <p:sp>
          <p:nvSpPr>
            <p:cNvPr id="467" name="Google Shape;467;p76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8" name="Google Shape;468;p76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69" name="Google Shape;469;p76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0" name="Google Shape;470;p76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1" name="Google Shape;471;p76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76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473" name="Google Shape;473;p76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474" name="Google Shape;474;p76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5" name="Google Shape;475;p76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76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7" name="Google Shape;477;p76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8" name="Google Shape;478;p76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9" name="Google Shape;479;p76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480" name="Google Shape;480;p76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481" name="Google Shape;481;p76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2" name="Google Shape;482;p76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3" name="Google Shape;483;p76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4" name="Google Shape;484;p76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5" name="Google Shape;485;p76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6" name="Google Shape;486;p76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87" name="Google Shape;487;p76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77"/>
          <p:cNvSpPr txBox="1">
            <a:spLocks noGrp="1"/>
          </p:cNvSpPr>
          <p:nvPr>
            <p:ph type="subTitle" idx="1"/>
          </p:nvPr>
        </p:nvSpPr>
        <p:spPr>
          <a:xfrm flipH="1">
            <a:off x="502950" y="1058725"/>
            <a:ext cx="7868700" cy="378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300" b="1" dirty="0"/>
              <a:t>Part I: Exploratory data analysis using plotly package </a:t>
            </a:r>
            <a:endParaRPr sz="1300" b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300" dirty="0"/>
              <a:t>（Novel Coronavirus (COVID-19) Cases datasets are provided by JHU CSSE.）</a:t>
            </a:r>
            <a:endParaRPr sz="1300" b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300" b="1" dirty="0"/>
              <a:t>Part II: Hypothesis test, level of significance (alpha = 0.05) </a:t>
            </a:r>
            <a:endParaRPr sz="13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300" dirty="0"/>
              <a:t>（The United States vehicle miles traveled dataset is from StreetLight, a transportation analytics firm.）</a:t>
            </a:r>
            <a:endParaRPr sz="1300" b="1" dirty="0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300" b="1" dirty="0"/>
              <a:t>Part III:  A time-series regression to predict the fatal car accident after April 2020 </a:t>
            </a:r>
            <a:endParaRPr sz="1300" b="1" dirty="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zh-CN" sz="1300" dirty="0"/>
              <a:t>（The historical fatal car accidents dataset is from the United States federal goverment.）</a:t>
            </a:r>
            <a:endParaRPr sz="1300" dirty="0"/>
          </a:p>
        </p:txBody>
      </p:sp>
      <p:sp>
        <p:nvSpPr>
          <p:cNvPr id="493" name="Google Shape;493;p77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5081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b="1"/>
              <a:t>Datasets and Methods chosen </a:t>
            </a:r>
            <a:endParaRPr b="1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78"/>
          <p:cNvSpPr txBox="1">
            <a:spLocks noGrp="1"/>
          </p:cNvSpPr>
          <p:nvPr>
            <p:ph type="ctrTitle"/>
          </p:nvPr>
        </p:nvSpPr>
        <p:spPr>
          <a:xfrm>
            <a:off x="417250" y="1911825"/>
            <a:ext cx="4554300" cy="1926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zh-CN" sz="3800"/>
              <a:t>Current situation about</a:t>
            </a:r>
            <a:r>
              <a:rPr lang="zh-CN" sz="2000"/>
              <a:t> </a:t>
            </a:r>
            <a:r>
              <a:rPr lang="zh-CN" sz="4700">
                <a:solidFill>
                  <a:schemeClr val="accent3"/>
                </a:solidFill>
              </a:rPr>
              <a:t>COVID-19</a:t>
            </a:r>
            <a:endParaRPr sz="4700">
              <a:solidFill>
                <a:schemeClr val="accent3"/>
              </a:solidFill>
            </a:endParaRPr>
          </a:p>
        </p:txBody>
      </p:sp>
      <p:sp>
        <p:nvSpPr>
          <p:cNvPr id="499" name="Google Shape;499;p78"/>
          <p:cNvSpPr txBox="1">
            <a:spLocks noGrp="1"/>
          </p:cNvSpPr>
          <p:nvPr>
            <p:ph type="title" idx="2"/>
          </p:nvPr>
        </p:nvSpPr>
        <p:spPr>
          <a:xfrm>
            <a:off x="5910475" y="3838120"/>
            <a:ext cx="2183700" cy="92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500"/>
              <a:buNone/>
            </a:pPr>
            <a:r>
              <a:rPr lang="zh-CN"/>
              <a:t>01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79"/>
          <p:cNvSpPr txBox="1">
            <a:spLocks noGrp="1"/>
          </p:cNvSpPr>
          <p:nvPr>
            <p:ph type="subTitle" idx="1"/>
          </p:nvPr>
        </p:nvSpPr>
        <p:spPr>
          <a:xfrm flipH="1">
            <a:off x="538450" y="1014350"/>
            <a:ext cx="7868700" cy="4129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b="1">
                <a:solidFill>
                  <a:srgbClr val="FF0000"/>
                </a:solidFill>
              </a:rPr>
              <a:t>1.</a:t>
            </a:r>
            <a:r>
              <a:rPr lang="zh-CN">
                <a:solidFill>
                  <a:srgbClr val="FF0000"/>
                </a:solidFill>
              </a:rPr>
              <a:t>     </a:t>
            </a:r>
            <a:r>
              <a:rPr lang="zh-CN" sz="1300">
                <a:solidFill>
                  <a:srgbClr val="FF0000"/>
                </a:solidFill>
              </a:rPr>
              <a:t>What is the number of confirmed cases, deaths, recoveries, and active cases globally?</a:t>
            </a:r>
            <a:endParaRPr sz="13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>
                <a:solidFill>
                  <a:srgbClr val="FF0000"/>
                </a:solidFill>
              </a:rPr>
              <a:t>2.  </a:t>
            </a:r>
            <a:r>
              <a:rPr lang="zh-CN" sz="1300">
                <a:solidFill>
                  <a:srgbClr val="FF0000"/>
                </a:solidFill>
              </a:rPr>
              <a:t>  Prominently affected countries by COVID-19                                                                                    </a:t>
            </a:r>
            <a:endParaRPr sz="1300">
              <a:solidFill>
                <a:srgbClr val="FF0000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>
                <a:solidFill>
                  <a:srgbClr val="FF0000"/>
                </a:solidFill>
              </a:rPr>
              <a:t>3.</a:t>
            </a:r>
            <a:r>
              <a:rPr lang="zh-CN" sz="1300">
                <a:solidFill>
                  <a:srgbClr val="FF0000"/>
                </a:solidFill>
              </a:rPr>
              <a:t>    Current situation in the USA</a:t>
            </a:r>
            <a:r>
              <a:rPr lang="zh-CN" sz="1300"/>
              <a:t>                                                                                                                                       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/>
              <a:t>4. </a:t>
            </a:r>
            <a:r>
              <a:rPr lang="zh-CN" sz="1300"/>
              <a:t>   Which county in California has the largest vehicle miles traveled? Which county has the shortest?                                                                                                                       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/>
              <a:t>5. </a:t>
            </a:r>
            <a:r>
              <a:rPr lang="zh-CN" sz="1300"/>
              <a:t>   Whether shelter in place order reduced the vehicle miles traveled during the COVID-19 period in California?                                                                        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/>
              <a:t>6.     </a:t>
            </a:r>
            <a:r>
              <a:rPr lang="zh-CN" sz="1300"/>
              <a:t>By how many percent the average vehicle miles traveled in California was dropped after the shelter in place order was implemented?                                                                                                                                      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/>
              <a:t>7. </a:t>
            </a:r>
            <a:r>
              <a:rPr lang="zh-CN" sz="1300"/>
              <a:t>     How will the decline in VMT affect the number of fatal accidents in California? </a:t>
            </a:r>
            <a:endParaRPr sz="13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zh-CN" sz="1300" b="1"/>
              <a:t>8.   </a:t>
            </a:r>
            <a:r>
              <a:rPr lang="zh-CN" sz="1300"/>
              <a:t>   How many numbers of people saved?</a:t>
            </a:r>
            <a:endParaRPr b="1"/>
          </a:p>
          <a:p>
            <a:pPr marL="0" lvl="0" indent="0" algn="l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200"/>
              <a:buNone/>
            </a:pPr>
            <a:endParaRPr/>
          </a:p>
        </p:txBody>
      </p:sp>
      <p:sp>
        <p:nvSpPr>
          <p:cNvPr id="505" name="Google Shape;505;p79"/>
          <p:cNvSpPr txBox="1">
            <a:spLocks noGrp="1"/>
          </p:cNvSpPr>
          <p:nvPr>
            <p:ph type="title"/>
          </p:nvPr>
        </p:nvSpPr>
        <p:spPr>
          <a:xfrm>
            <a:off x="591875" y="339650"/>
            <a:ext cx="5081400" cy="67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zh-CN" b="1"/>
              <a:t>Research questions </a:t>
            </a:r>
            <a:endParaRPr b="1"/>
          </a:p>
        </p:txBody>
      </p:sp>
      <p:grpSp>
        <p:nvGrpSpPr>
          <p:cNvPr id="506" name="Google Shape;506;p79"/>
          <p:cNvGrpSpPr/>
          <p:nvPr/>
        </p:nvGrpSpPr>
        <p:grpSpPr>
          <a:xfrm>
            <a:off x="7274893" y="183355"/>
            <a:ext cx="940737" cy="721067"/>
            <a:chOff x="6599718" y="2068734"/>
            <a:chExt cx="940737" cy="721067"/>
          </a:xfrm>
        </p:grpSpPr>
        <p:sp>
          <p:nvSpPr>
            <p:cNvPr id="507" name="Google Shape;507;p79"/>
            <p:cNvSpPr/>
            <p:nvPr/>
          </p:nvSpPr>
          <p:spPr>
            <a:xfrm>
              <a:off x="7138953" y="2569473"/>
              <a:ext cx="366935" cy="115933"/>
            </a:xfrm>
            <a:custGeom>
              <a:avLst/>
              <a:gdLst/>
              <a:ahLst/>
              <a:cxnLst/>
              <a:rect l="l" t="t" r="r" b="b"/>
              <a:pathLst>
                <a:path w="105517" h="33338" fill="none" extrusionOk="0">
                  <a:moveTo>
                    <a:pt x="8231" y="0"/>
                  </a:moveTo>
                  <a:cubicBezTo>
                    <a:pt x="6610" y="2526"/>
                    <a:pt x="5253" y="5215"/>
                    <a:pt x="4198" y="8042"/>
                  </a:cubicBezTo>
                  <a:cubicBezTo>
                    <a:pt x="3205" y="10656"/>
                    <a:pt x="2803" y="13182"/>
                    <a:pt x="2803" y="14991"/>
                  </a:cubicBezTo>
                  <a:cubicBezTo>
                    <a:pt x="2790" y="18636"/>
                    <a:pt x="2840" y="21274"/>
                    <a:pt x="1" y="23008"/>
                  </a:cubicBezTo>
                  <a:cubicBezTo>
                    <a:pt x="164" y="23549"/>
                    <a:pt x="239" y="24114"/>
                    <a:pt x="227" y="24667"/>
                  </a:cubicBezTo>
                  <a:lnTo>
                    <a:pt x="227" y="33338"/>
                  </a:lnTo>
                  <a:lnTo>
                    <a:pt x="105517" y="33338"/>
                  </a:lnTo>
                  <a:lnTo>
                    <a:pt x="105517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374F66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8" name="Google Shape;508;p79"/>
            <p:cNvSpPr/>
            <p:nvPr/>
          </p:nvSpPr>
          <p:spPr>
            <a:xfrm>
              <a:off x="6650497" y="2579172"/>
              <a:ext cx="346397" cy="118079"/>
            </a:xfrm>
            <a:custGeom>
              <a:avLst/>
              <a:gdLst/>
              <a:ahLst/>
              <a:cxnLst/>
              <a:rect l="l" t="t" r="r" b="b"/>
              <a:pathLst>
                <a:path w="99611" h="33955" fill="none" extrusionOk="0">
                  <a:moveTo>
                    <a:pt x="99372" y="21891"/>
                  </a:moveTo>
                  <a:cubicBezTo>
                    <a:pt x="99359" y="21325"/>
                    <a:pt x="99435" y="20760"/>
                    <a:pt x="99611" y="20219"/>
                  </a:cubicBezTo>
                  <a:cubicBezTo>
                    <a:pt x="96758" y="18485"/>
                    <a:pt x="96808" y="15847"/>
                    <a:pt x="96796" y="12215"/>
                  </a:cubicBezTo>
                  <a:cubicBezTo>
                    <a:pt x="96796" y="10405"/>
                    <a:pt x="96394" y="7880"/>
                    <a:pt x="95414" y="5253"/>
                  </a:cubicBezTo>
                  <a:cubicBezTo>
                    <a:pt x="94735" y="3444"/>
                    <a:pt x="93931" y="1697"/>
                    <a:pt x="93014" y="1"/>
                  </a:cubicBezTo>
                  <a:lnTo>
                    <a:pt x="0" y="1"/>
                  </a:lnTo>
                  <a:lnTo>
                    <a:pt x="0" y="33954"/>
                  </a:lnTo>
                  <a:lnTo>
                    <a:pt x="99372" y="33954"/>
                  </a:lnTo>
                  <a:close/>
                </a:path>
              </a:pathLst>
            </a:custGeom>
            <a:noFill/>
            <a:ln w="9525" cap="flat" cmpd="sng">
              <a:solidFill>
                <a:srgbClr val="DBE3E8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9" name="Google Shape;509;p79"/>
            <p:cNvSpPr/>
            <p:nvPr/>
          </p:nvSpPr>
          <p:spPr>
            <a:xfrm>
              <a:off x="7236268" y="2370428"/>
              <a:ext cx="304187" cy="115978"/>
            </a:xfrm>
            <a:custGeom>
              <a:avLst/>
              <a:gdLst/>
              <a:ahLst/>
              <a:cxnLst/>
              <a:rect l="l" t="t" r="r" b="b"/>
              <a:pathLst>
                <a:path w="87473" h="33351" fill="none" extrusionOk="0">
                  <a:moveTo>
                    <a:pt x="15181" y="0"/>
                  </a:moveTo>
                  <a:cubicBezTo>
                    <a:pt x="12114" y="11913"/>
                    <a:pt x="6975" y="23210"/>
                    <a:pt x="1" y="33350"/>
                  </a:cubicBezTo>
                  <a:lnTo>
                    <a:pt x="87472" y="33350"/>
                  </a:lnTo>
                  <a:lnTo>
                    <a:pt x="87472" y="0"/>
                  </a:lnTo>
                  <a:close/>
                </a:path>
              </a:pathLst>
            </a:custGeom>
            <a:noFill/>
            <a:ln w="9525" cap="flat" cmpd="sng">
              <a:solidFill>
                <a:srgbClr val="4F677B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0" name="Google Shape;510;p79"/>
            <p:cNvSpPr/>
            <p:nvPr/>
          </p:nvSpPr>
          <p:spPr>
            <a:xfrm>
              <a:off x="7252744" y="2161243"/>
              <a:ext cx="271454" cy="115982"/>
            </a:xfrm>
            <a:custGeom>
              <a:avLst/>
              <a:gdLst/>
              <a:ahLst/>
              <a:cxnLst/>
              <a:rect l="l" t="t" r="r" b="b"/>
              <a:pathLst>
                <a:path w="78060" h="33352" fill="none" extrusionOk="0">
                  <a:moveTo>
                    <a:pt x="0" y="1"/>
                  </a:moveTo>
                  <a:cubicBezTo>
                    <a:pt x="7288" y="9714"/>
                    <a:pt x="11762" y="21250"/>
                    <a:pt x="12918" y="33351"/>
                  </a:cubicBezTo>
                  <a:lnTo>
                    <a:pt x="78060" y="33351"/>
                  </a:lnTo>
                  <a:lnTo>
                    <a:pt x="78060" y="1"/>
                  </a:lnTo>
                  <a:close/>
                </a:path>
              </a:pathLst>
            </a:custGeom>
            <a:noFill/>
            <a:ln w="9525" cap="flat" cmpd="sng">
              <a:solidFill>
                <a:srgbClr val="B3C3CE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1" name="Google Shape;511;p79"/>
            <p:cNvSpPr/>
            <p:nvPr/>
          </p:nvSpPr>
          <p:spPr>
            <a:xfrm>
              <a:off x="6599718" y="2199610"/>
              <a:ext cx="260051" cy="115978"/>
            </a:xfrm>
            <a:custGeom>
              <a:avLst/>
              <a:gdLst/>
              <a:ahLst/>
              <a:cxnLst/>
              <a:rect l="l" t="t" r="r" b="b"/>
              <a:pathLst>
                <a:path w="74781" h="33351" fill="none" extrusionOk="0">
                  <a:moveTo>
                    <a:pt x="68246" y="28752"/>
                  </a:moveTo>
                  <a:cubicBezTo>
                    <a:pt x="68234" y="18800"/>
                    <a:pt x="70471" y="8973"/>
                    <a:pt x="74781" y="1"/>
                  </a:cubicBezTo>
                  <a:lnTo>
                    <a:pt x="1" y="1"/>
                  </a:lnTo>
                  <a:lnTo>
                    <a:pt x="1" y="33351"/>
                  </a:lnTo>
                  <a:lnTo>
                    <a:pt x="68397" y="33351"/>
                  </a:lnTo>
                  <a:cubicBezTo>
                    <a:pt x="68284" y="31818"/>
                    <a:pt x="68221" y="30285"/>
                    <a:pt x="68246" y="28752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8FA1AF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2" name="Google Shape;512;p79"/>
            <p:cNvSpPr/>
            <p:nvPr/>
          </p:nvSpPr>
          <p:spPr>
            <a:xfrm>
              <a:off x="6605967" y="2389697"/>
              <a:ext cx="307727" cy="116023"/>
            </a:xfrm>
            <a:custGeom>
              <a:avLst/>
              <a:gdLst/>
              <a:ahLst/>
              <a:cxnLst/>
              <a:rect l="l" t="t" r="r" b="b"/>
              <a:pathLst>
                <a:path w="88491" h="33364" fill="none" extrusionOk="0">
                  <a:moveTo>
                    <a:pt x="70835" y="1"/>
                  </a:moveTo>
                  <a:lnTo>
                    <a:pt x="1" y="1"/>
                  </a:lnTo>
                  <a:lnTo>
                    <a:pt x="1" y="33363"/>
                  </a:lnTo>
                  <a:lnTo>
                    <a:pt x="88490" y="33363"/>
                  </a:lnTo>
                  <a:cubicBezTo>
                    <a:pt x="80662" y="23386"/>
                    <a:pt x="74680" y="12089"/>
                    <a:pt x="70835" y="1"/>
                  </a:cubicBezTo>
                  <a:close/>
                </a:path>
              </a:pathLst>
            </a:custGeom>
            <a:noFill/>
            <a:ln w="9525" cap="flat" cmpd="sng">
              <a:solidFill>
                <a:srgbClr val="C9D4DC"/>
              </a:solidFill>
              <a:prstDash val="solid"/>
              <a:miter lim="12565"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endPara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13" name="Google Shape;513;p79"/>
            <p:cNvGrpSpPr/>
            <p:nvPr/>
          </p:nvGrpSpPr>
          <p:grpSpPr>
            <a:xfrm>
              <a:off x="6836957" y="2068734"/>
              <a:ext cx="461892" cy="721067"/>
              <a:chOff x="6836957" y="2068734"/>
              <a:chExt cx="461892" cy="721067"/>
            </a:xfrm>
          </p:grpSpPr>
          <p:sp>
            <p:nvSpPr>
              <p:cNvPr id="514" name="Google Shape;514;p79"/>
              <p:cNvSpPr/>
              <p:nvPr/>
            </p:nvSpPr>
            <p:spPr>
              <a:xfrm>
                <a:off x="7080441" y="2287271"/>
                <a:ext cx="187336" cy="123319"/>
              </a:xfrm>
              <a:custGeom>
                <a:avLst/>
                <a:gdLst/>
                <a:ahLst/>
                <a:cxnLst/>
                <a:rect l="l" t="t" r="r" b="b"/>
                <a:pathLst>
                  <a:path w="53871" h="35462" fill="none" extrusionOk="0">
                    <a:moveTo>
                      <a:pt x="1" y="35461"/>
                    </a:moveTo>
                    <a:lnTo>
                      <a:pt x="47249" y="35461"/>
                    </a:lnTo>
                    <a:cubicBezTo>
                      <a:pt x="51018" y="26213"/>
                      <a:pt x="52665" y="18083"/>
                      <a:pt x="53368" y="12453"/>
                    </a:cubicBezTo>
                    <a:lnTo>
                      <a:pt x="53368" y="12415"/>
                    </a:lnTo>
                    <a:cubicBezTo>
                      <a:pt x="53381" y="12315"/>
                      <a:pt x="53381" y="12227"/>
                      <a:pt x="53393" y="12139"/>
                    </a:cubicBezTo>
                    <a:lnTo>
                      <a:pt x="53419" y="11950"/>
                    </a:lnTo>
                    <a:lnTo>
                      <a:pt x="53469" y="11548"/>
                    </a:lnTo>
                    <a:cubicBezTo>
                      <a:pt x="53506" y="11171"/>
                      <a:pt x="53544" y="10807"/>
                      <a:pt x="53582" y="10455"/>
                    </a:cubicBezTo>
                    <a:cubicBezTo>
                      <a:pt x="53620" y="10091"/>
                      <a:pt x="53645" y="9789"/>
                      <a:pt x="53670" y="9487"/>
                    </a:cubicBezTo>
                    <a:lnTo>
                      <a:pt x="53682" y="9362"/>
                    </a:lnTo>
                    <a:lnTo>
                      <a:pt x="53682" y="9324"/>
                    </a:lnTo>
                    <a:cubicBezTo>
                      <a:pt x="53871" y="6899"/>
                      <a:pt x="53846" y="5441"/>
                      <a:pt x="53846" y="5253"/>
                    </a:cubicBezTo>
                    <a:lnTo>
                      <a:pt x="53833" y="5077"/>
                    </a:lnTo>
                    <a:lnTo>
                      <a:pt x="53833" y="4951"/>
                    </a:lnTo>
                    <a:cubicBezTo>
                      <a:pt x="53833" y="3280"/>
                      <a:pt x="53758" y="1634"/>
                      <a:pt x="53620" y="0"/>
                    </a:cubicBezTo>
                    <a:lnTo>
                      <a:pt x="1" y="0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4F677B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5" name="Google Shape;515;p79"/>
              <p:cNvSpPr/>
              <p:nvPr/>
            </p:nvSpPr>
            <p:spPr>
              <a:xfrm>
                <a:off x="7080441" y="2105091"/>
                <a:ext cx="182750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52" h="45188" fill="none" extrusionOk="0">
                    <a:moveTo>
                      <a:pt x="1" y="45188"/>
                    </a:moveTo>
                    <a:lnTo>
                      <a:pt x="52551" y="45188"/>
                    </a:lnTo>
                    <a:cubicBezTo>
                      <a:pt x="47211" y="20458"/>
                      <a:pt x="25899" y="1609"/>
                      <a:pt x="1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B3C3CE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6" name="Google Shape;516;p79"/>
              <p:cNvSpPr/>
              <p:nvPr/>
            </p:nvSpPr>
            <p:spPr>
              <a:xfrm>
                <a:off x="6872702" y="2287006"/>
                <a:ext cx="187378" cy="123364"/>
              </a:xfrm>
              <a:custGeom>
                <a:avLst/>
                <a:gdLst/>
                <a:ahLst/>
                <a:cxnLst/>
                <a:rect l="l" t="t" r="r" b="b"/>
                <a:pathLst>
                  <a:path w="53883" h="35475" fill="none" extrusionOk="0">
                    <a:moveTo>
                      <a:pt x="53883" y="1"/>
                    </a:moveTo>
                    <a:lnTo>
                      <a:pt x="239" y="1"/>
                    </a:lnTo>
                    <a:cubicBezTo>
                      <a:pt x="101" y="1634"/>
                      <a:pt x="13" y="3293"/>
                      <a:pt x="13" y="4964"/>
                    </a:cubicBezTo>
                    <a:lnTo>
                      <a:pt x="13" y="5266"/>
                    </a:lnTo>
                    <a:cubicBezTo>
                      <a:pt x="13" y="5454"/>
                      <a:pt x="0" y="6912"/>
                      <a:pt x="189" y="9312"/>
                    </a:cubicBezTo>
                    <a:lnTo>
                      <a:pt x="189" y="9375"/>
                    </a:lnTo>
                    <a:lnTo>
                      <a:pt x="189" y="9488"/>
                    </a:lnTo>
                    <a:lnTo>
                      <a:pt x="189" y="9488"/>
                    </a:lnTo>
                    <a:cubicBezTo>
                      <a:pt x="214" y="9802"/>
                      <a:pt x="252" y="10116"/>
                      <a:pt x="277" y="10443"/>
                    </a:cubicBezTo>
                    <a:cubicBezTo>
                      <a:pt x="314" y="10820"/>
                      <a:pt x="352" y="11185"/>
                      <a:pt x="390" y="11536"/>
                    </a:cubicBezTo>
                    <a:lnTo>
                      <a:pt x="440" y="11964"/>
                    </a:lnTo>
                    <a:lnTo>
                      <a:pt x="465" y="12140"/>
                    </a:lnTo>
                    <a:lnTo>
                      <a:pt x="503" y="12416"/>
                    </a:lnTo>
                    <a:lnTo>
                      <a:pt x="503" y="12466"/>
                    </a:lnTo>
                    <a:cubicBezTo>
                      <a:pt x="1194" y="18083"/>
                      <a:pt x="2840" y="26226"/>
                      <a:pt x="6610" y="35475"/>
                    </a:cubicBezTo>
                    <a:lnTo>
                      <a:pt x="53883" y="35475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C9D4DC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7" name="Google Shape;517;p79"/>
              <p:cNvSpPr/>
              <p:nvPr/>
            </p:nvSpPr>
            <p:spPr>
              <a:xfrm>
                <a:off x="6902504" y="2430686"/>
                <a:ext cx="152902" cy="185984"/>
              </a:xfrm>
              <a:custGeom>
                <a:avLst/>
                <a:gdLst/>
                <a:ahLst/>
                <a:cxnLst/>
                <a:rect l="l" t="t" r="r" b="b"/>
                <a:pathLst>
                  <a:path w="43969" h="53482" fill="none" extrusionOk="0">
                    <a:moveTo>
                      <a:pt x="43968" y="1"/>
                    </a:moveTo>
                    <a:lnTo>
                      <a:pt x="0" y="1"/>
                    </a:lnTo>
                    <a:cubicBezTo>
                      <a:pt x="4235" y="8319"/>
                      <a:pt x="10254" y="17191"/>
                      <a:pt x="18837" y="25723"/>
                    </a:cubicBezTo>
                    <a:cubicBezTo>
                      <a:pt x="24454" y="31315"/>
                      <a:pt x="28638" y="37724"/>
                      <a:pt x="31302" y="44823"/>
                    </a:cubicBezTo>
                    <a:cubicBezTo>
                      <a:pt x="31792" y="46130"/>
                      <a:pt x="32194" y="47462"/>
                      <a:pt x="32508" y="48819"/>
                    </a:cubicBezTo>
                    <a:cubicBezTo>
                      <a:pt x="33111" y="51534"/>
                      <a:pt x="35524" y="53469"/>
                      <a:pt x="38301" y="53481"/>
                    </a:cubicBezTo>
                    <a:lnTo>
                      <a:pt x="43968" y="53481"/>
                    </a:lnTo>
                    <a:close/>
                  </a:path>
                </a:pathLst>
              </a:custGeom>
              <a:noFill/>
              <a:ln w="9525" cap="flat" cmpd="sng">
                <a:solidFill>
                  <a:srgbClr val="DBE3E8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8" name="Google Shape;518;p79"/>
              <p:cNvSpPr/>
              <p:nvPr/>
            </p:nvSpPr>
            <p:spPr>
              <a:xfrm>
                <a:off x="6877289" y="2104831"/>
                <a:ext cx="182791" cy="157141"/>
              </a:xfrm>
              <a:custGeom>
                <a:avLst/>
                <a:gdLst/>
                <a:ahLst/>
                <a:cxnLst/>
                <a:rect l="l" t="t" r="r" b="b"/>
                <a:pathLst>
                  <a:path w="52564" h="45188" fill="none" extrusionOk="0">
                    <a:moveTo>
                      <a:pt x="52564" y="45187"/>
                    </a:moveTo>
                    <a:lnTo>
                      <a:pt x="52564" y="0"/>
                    </a:lnTo>
                    <a:cubicBezTo>
                      <a:pt x="26653" y="1621"/>
                      <a:pt x="5354" y="20470"/>
                      <a:pt x="1" y="45187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8FA1AF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9" name="Google Shape;519;p79"/>
              <p:cNvSpPr/>
              <p:nvPr/>
            </p:nvSpPr>
            <p:spPr>
              <a:xfrm>
                <a:off x="7080441" y="2430686"/>
                <a:ext cx="152860" cy="185938"/>
              </a:xfrm>
              <a:custGeom>
                <a:avLst/>
                <a:gdLst/>
                <a:ahLst/>
                <a:cxnLst/>
                <a:rect l="l" t="t" r="r" b="b"/>
                <a:pathLst>
                  <a:path w="43957" h="53469" fill="none" extrusionOk="0">
                    <a:moveTo>
                      <a:pt x="1" y="1"/>
                    </a:moveTo>
                    <a:lnTo>
                      <a:pt x="1" y="53469"/>
                    </a:lnTo>
                    <a:lnTo>
                      <a:pt x="5668" y="53469"/>
                    </a:lnTo>
                    <a:cubicBezTo>
                      <a:pt x="8445" y="53456"/>
                      <a:pt x="10845" y="51521"/>
                      <a:pt x="11448" y="48819"/>
                    </a:cubicBezTo>
                    <a:cubicBezTo>
                      <a:pt x="11762" y="47450"/>
                      <a:pt x="12165" y="46118"/>
                      <a:pt x="12655" y="44811"/>
                    </a:cubicBezTo>
                    <a:cubicBezTo>
                      <a:pt x="15319" y="37724"/>
                      <a:pt x="19503" y="31302"/>
                      <a:pt x="25120" y="25723"/>
                    </a:cubicBezTo>
                    <a:cubicBezTo>
                      <a:pt x="33703" y="17191"/>
                      <a:pt x="39722" y="8319"/>
                      <a:pt x="43956" y="1"/>
                    </a:cubicBezTo>
                    <a:close/>
                  </a:path>
                </a:pathLst>
              </a:custGeom>
              <a:noFill/>
              <a:ln w="9525" cap="flat" cmpd="sng">
                <a:solidFill>
                  <a:srgbClr val="374F66"/>
                </a:solidFill>
                <a:prstDash val="solid"/>
                <a:miter lim="12565"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endParaRPr sz="1400" b="0" i="0" u="none" strike="noStrike" cap="non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520" name="Google Shape;520;p79"/>
              <p:cNvGrpSpPr/>
              <p:nvPr/>
            </p:nvGrpSpPr>
            <p:grpSpPr>
              <a:xfrm>
                <a:off x="6836957" y="2068734"/>
                <a:ext cx="461892" cy="721067"/>
                <a:chOff x="6836957" y="2068734"/>
                <a:chExt cx="461892" cy="721067"/>
              </a:xfrm>
            </p:grpSpPr>
            <p:sp>
              <p:nvSpPr>
                <p:cNvPr id="521" name="Google Shape;521;p79"/>
                <p:cNvSpPr/>
                <p:nvPr/>
              </p:nvSpPr>
              <p:spPr>
                <a:xfrm>
                  <a:off x="6996059" y="2711098"/>
                  <a:ext cx="143729" cy="7870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31" h="22632" fill="none" extrusionOk="0">
                      <a:moveTo>
                        <a:pt x="20659" y="22632"/>
                      </a:moveTo>
                      <a:lnTo>
                        <a:pt x="20659" y="22632"/>
                      </a:lnTo>
                      <a:cubicBezTo>
                        <a:pt x="19252" y="22632"/>
                        <a:pt x="1" y="15658"/>
                        <a:pt x="1" y="5253"/>
                      </a:cubicBezTo>
                      <a:lnTo>
                        <a:pt x="1" y="0"/>
                      </a:lnTo>
                      <a:lnTo>
                        <a:pt x="41318" y="0"/>
                      </a:lnTo>
                      <a:lnTo>
                        <a:pt x="41318" y="5253"/>
                      </a:lnTo>
                      <a:cubicBezTo>
                        <a:pt x="41330" y="14125"/>
                        <a:pt x="22079" y="22632"/>
                        <a:pt x="20659" y="2263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2" name="Google Shape;522;p79"/>
                <p:cNvSpPr/>
                <p:nvPr/>
              </p:nvSpPr>
              <p:spPr>
                <a:xfrm>
                  <a:off x="6996059" y="2647693"/>
                  <a:ext cx="143683" cy="88753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1318" h="25522" fill="none" extrusionOk="0">
                      <a:moveTo>
                        <a:pt x="667" y="0"/>
                      </a:moveTo>
                      <a:lnTo>
                        <a:pt x="40652" y="0"/>
                      </a:lnTo>
                      <a:cubicBezTo>
                        <a:pt x="41016" y="0"/>
                        <a:pt x="41318" y="980"/>
                        <a:pt x="41318" y="2199"/>
                      </a:cubicBezTo>
                      <a:lnTo>
                        <a:pt x="41318" y="23323"/>
                      </a:lnTo>
                      <a:cubicBezTo>
                        <a:pt x="41318" y="24542"/>
                        <a:pt x="41016" y="25522"/>
                        <a:pt x="40652" y="25522"/>
                      </a:cubicBezTo>
                      <a:lnTo>
                        <a:pt x="667" y="25522"/>
                      </a:lnTo>
                      <a:cubicBezTo>
                        <a:pt x="302" y="25522"/>
                        <a:pt x="1" y="24542"/>
                        <a:pt x="1" y="23323"/>
                      </a:cubicBezTo>
                      <a:lnTo>
                        <a:pt x="1" y="2187"/>
                      </a:lnTo>
                      <a:cubicBezTo>
                        <a:pt x="1" y="980"/>
                        <a:pt x="302" y="0"/>
                        <a:pt x="66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3E7EA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3" name="Google Shape;523;p79"/>
                <p:cNvSpPr/>
                <p:nvPr/>
              </p:nvSpPr>
              <p:spPr>
                <a:xfrm>
                  <a:off x="6990467" y="2723683"/>
                  <a:ext cx="154870" cy="1272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58" fill="none" extrusionOk="0">
                      <a:moveTo>
                        <a:pt x="327" y="0"/>
                      </a:moveTo>
                      <a:lnTo>
                        <a:pt x="44207" y="0"/>
                      </a:lnTo>
                      <a:cubicBezTo>
                        <a:pt x="44383" y="0"/>
                        <a:pt x="44534" y="139"/>
                        <a:pt x="44534" y="327"/>
                      </a:cubicBezTo>
                      <a:lnTo>
                        <a:pt x="44534" y="3343"/>
                      </a:lnTo>
                      <a:cubicBezTo>
                        <a:pt x="44534" y="3519"/>
                        <a:pt x="44383" y="3657"/>
                        <a:pt x="44207" y="3657"/>
                      </a:cubicBezTo>
                      <a:lnTo>
                        <a:pt x="327" y="3657"/>
                      </a:lnTo>
                      <a:cubicBezTo>
                        <a:pt x="151" y="3657"/>
                        <a:pt x="0" y="3519"/>
                        <a:pt x="0" y="3343"/>
                      </a:cubicBezTo>
                      <a:lnTo>
                        <a:pt x="0" y="327"/>
                      </a:lnTo>
                      <a:cubicBezTo>
                        <a:pt x="0" y="139"/>
                        <a:pt x="151" y="0"/>
                        <a:pt x="327" y="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4" name="Google Shape;524;p79"/>
                <p:cNvSpPr/>
                <p:nvPr/>
              </p:nvSpPr>
              <p:spPr>
                <a:xfrm>
                  <a:off x="6990467" y="2698339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69"/>
                      </a:moveTo>
                      <a:lnTo>
                        <a:pt x="1835" y="3669"/>
                      </a:lnTo>
                      <a:cubicBezTo>
                        <a:pt x="830" y="3657"/>
                        <a:pt x="13" y="2840"/>
                        <a:pt x="0" y="1835"/>
                      </a:cubicBezTo>
                      <a:lnTo>
                        <a:pt x="0" y="1835"/>
                      </a:lnTo>
                      <a:cubicBezTo>
                        <a:pt x="13" y="817"/>
                        <a:pt x="830" y="0"/>
                        <a:pt x="1835" y="0"/>
                      </a:cubicBezTo>
                      <a:lnTo>
                        <a:pt x="42700" y="0"/>
                      </a:lnTo>
                      <a:cubicBezTo>
                        <a:pt x="43717" y="0"/>
                        <a:pt x="44534" y="817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40"/>
                        <a:pt x="43717" y="3657"/>
                        <a:pt x="42700" y="3669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5" name="Google Shape;525;p79"/>
                <p:cNvSpPr/>
                <p:nvPr/>
              </p:nvSpPr>
              <p:spPr>
                <a:xfrm>
                  <a:off x="6990467" y="2647648"/>
                  <a:ext cx="154870" cy="12762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0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30" y="3670"/>
                        <a:pt x="13" y="2853"/>
                        <a:pt x="0" y="1835"/>
                      </a:cubicBezTo>
                      <a:lnTo>
                        <a:pt x="0" y="1835"/>
                      </a:lnTo>
                      <a:cubicBezTo>
                        <a:pt x="13" y="830"/>
                        <a:pt x="830" y="13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3"/>
                        <a:pt x="44534" y="830"/>
                        <a:pt x="44534" y="1835"/>
                      </a:cubicBezTo>
                      <a:lnTo>
                        <a:pt x="44534" y="1835"/>
                      </a:lnTo>
                      <a:cubicBezTo>
                        <a:pt x="44534" y="2853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6" name="Google Shape;526;p79"/>
                <p:cNvSpPr/>
                <p:nvPr/>
              </p:nvSpPr>
              <p:spPr>
                <a:xfrm>
                  <a:off x="6990467" y="2672992"/>
                  <a:ext cx="154870" cy="1276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44535" h="3671" fill="none" extrusionOk="0">
                      <a:moveTo>
                        <a:pt x="42700" y="3670"/>
                      </a:moveTo>
                      <a:lnTo>
                        <a:pt x="1835" y="3670"/>
                      </a:lnTo>
                      <a:cubicBezTo>
                        <a:pt x="817" y="3670"/>
                        <a:pt x="0" y="2841"/>
                        <a:pt x="0" y="1836"/>
                      </a:cubicBezTo>
                      <a:lnTo>
                        <a:pt x="0" y="1836"/>
                      </a:lnTo>
                      <a:cubicBezTo>
                        <a:pt x="13" y="818"/>
                        <a:pt x="830" y="1"/>
                        <a:pt x="1835" y="1"/>
                      </a:cubicBezTo>
                      <a:lnTo>
                        <a:pt x="42700" y="1"/>
                      </a:lnTo>
                      <a:cubicBezTo>
                        <a:pt x="43717" y="1"/>
                        <a:pt x="44534" y="818"/>
                        <a:pt x="44534" y="1836"/>
                      </a:cubicBezTo>
                      <a:lnTo>
                        <a:pt x="44534" y="1836"/>
                      </a:lnTo>
                      <a:cubicBezTo>
                        <a:pt x="44534" y="2841"/>
                        <a:pt x="43717" y="3670"/>
                        <a:pt x="42700" y="3670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EEF0F2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27" name="Google Shape;527;p79"/>
                <p:cNvSpPr/>
                <p:nvPr/>
              </p:nvSpPr>
              <p:spPr>
                <a:xfrm>
                  <a:off x="6836957" y="2068734"/>
                  <a:ext cx="461892" cy="58975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32823" h="169592" fill="none" extrusionOk="0">
                      <a:moveTo>
                        <a:pt x="132307" y="74442"/>
                      </a:moveTo>
                      <a:cubicBezTo>
                        <a:pt x="132332" y="74278"/>
                        <a:pt x="132345" y="74127"/>
                        <a:pt x="132357" y="73977"/>
                      </a:cubicBezTo>
                      <a:cubicBezTo>
                        <a:pt x="132408" y="73562"/>
                        <a:pt x="132458" y="73135"/>
                        <a:pt x="132496" y="72720"/>
                      </a:cubicBezTo>
                      <a:cubicBezTo>
                        <a:pt x="132533" y="72343"/>
                        <a:pt x="132558" y="71991"/>
                        <a:pt x="132584" y="71639"/>
                      </a:cubicBezTo>
                      <a:cubicBezTo>
                        <a:pt x="132584" y="71577"/>
                        <a:pt x="132596" y="71501"/>
                        <a:pt x="132609" y="71438"/>
                      </a:cubicBezTo>
                      <a:cubicBezTo>
                        <a:pt x="132759" y="69754"/>
                        <a:pt x="132822" y="68071"/>
                        <a:pt x="132797" y="66387"/>
                      </a:cubicBezTo>
                      <a:cubicBezTo>
                        <a:pt x="132797" y="29719"/>
                        <a:pt x="103079" y="1"/>
                        <a:pt x="66411" y="1"/>
                      </a:cubicBezTo>
                      <a:cubicBezTo>
                        <a:pt x="29744" y="1"/>
                        <a:pt x="25" y="29719"/>
                        <a:pt x="25" y="66387"/>
                      </a:cubicBezTo>
                      <a:cubicBezTo>
                        <a:pt x="0" y="68071"/>
                        <a:pt x="63" y="69754"/>
                        <a:pt x="214" y="71438"/>
                      </a:cubicBezTo>
                      <a:cubicBezTo>
                        <a:pt x="214" y="71501"/>
                        <a:pt x="226" y="71577"/>
                        <a:pt x="239" y="71639"/>
                      </a:cubicBezTo>
                      <a:cubicBezTo>
                        <a:pt x="264" y="71991"/>
                        <a:pt x="289" y="72343"/>
                        <a:pt x="327" y="72720"/>
                      </a:cubicBezTo>
                      <a:cubicBezTo>
                        <a:pt x="365" y="73135"/>
                        <a:pt x="415" y="73562"/>
                        <a:pt x="465" y="73977"/>
                      </a:cubicBezTo>
                      <a:cubicBezTo>
                        <a:pt x="478" y="74127"/>
                        <a:pt x="490" y="74278"/>
                        <a:pt x="515" y="74442"/>
                      </a:cubicBezTo>
                      <a:cubicBezTo>
                        <a:pt x="528" y="74617"/>
                        <a:pt x="553" y="74806"/>
                        <a:pt x="578" y="74994"/>
                      </a:cubicBezTo>
                      <a:cubicBezTo>
                        <a:pt x="2187" y="87887"/>
                        <a:pt x="8306" y="113182"/>
                        <a:pt x="31390" y="136140"/>
                      </a:cubicBezTo>
                      <a:cubicBezTo>
                        <a:pt x="35926" y="140652"/>
                        <a:pt x="39545" y="146030"/>
                        <a:pt x="41782" y="152036"/>
                      </a:cubicBezTo>
                      <a:cubicBezTo>
                        <a:pt x="42775" y="154650"/>
                        <a:pt x="43164" y="157176"/>
                        <a:pt x="43177" y="158985"/>
                      </a:cubicBezTo>
                      <a:cubicBezTo>
                        <a:pt x="43202" y="166299"/>
                        <a:pt x="42976" y="169591"/>
                        <a:pt x="66411" y="169591"/>
                      </a:cubicBezTo>
                      <a:cubicBezTo>
                        <a:pt x="89834" y="169591"/>
                        <a:pt x="89621" y="166286"/>
                        <a:pt x="89646" y="158985"/>
                      </a:cubicBezTo>
                      <a:cubicBezTo>
                        <a:pt x="89646" y="157176"/>
                        <a:pt x="90048" y="154650"/>
                        <a:pt x="91041" y="152036"/>
                      </a:cubicBezTo>
                      <a:cubicBezTo>
                        <a:pt x="93277" y="146042"/>
                        <a:pt x="96896" y="140652"/>
                        <a:pt x="101433" y="136140"/>
                      </a:cubicBezTo>
                      <a:cubicBezTo>
                        <a:pt x="124516" y="113182"/>
                        <a:pt x="130636" y="87887"/>
                        <a:pt x="132244" y="74994"/>
                      </a:cubicBezTo>
                      <a:cubicBezTo>
                        <a:pt x="132269" y="74806"/>
                        <a:pt x="132295" y="74617"/>
                        <a:pt x="132307" y="74442"/>
                      </a:cubicBezTo>
                      <a:close/>
                    </a:path>
                  </a:pathLst>
                </a:custGeom>
                <a:noFill/>
                <a:ln w="9525" cap="flat" cmpd="sng">
                  <a:solidFill>
                    <a:srgbClr val="FEFEFE"/>
                  </a:solidFill>
                  <a:prstDash val="solid"/>
                  <a:miter lim="12565"/>
                  <a:headEnd type="none" w="sm" len="sm"/>
                  <a:tailEnd type="none" w="sm" len="sm"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400"/>
                    <a:buFont typeface="Arial"/>
                    <a:buNone/>
                  </a:pPr>
                  <a:endParaRPr sz="1400" b="0" i="0" u="none" strike="noStrike" cap="none">
                    <a:solidFill>
                      <a:srgbClr val="000000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32" name="Google Shape;532;p80"/>
          <p:cNvCxnSpPr>
            <a:stCxn id="533" idx="2"/>
          </p:cNvCxnSpPr>
          <p:nvPr/>
        </p:nvCxnSpPr>
        <p:spPr>
          <a:xfrm rot="-5400000" flipH="1">
            <a:off x="5803200" y="3805425"/>
            <a:ext cx="755100" cy="4800"/>
          </a:xfrm>
          <a:prstGeom prst="bentConnector3">
            <a:avLst>
              <a:gd name="adj1" fmla="val 50000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80"/>
          <p:cNvSpPr txBox="1">
            <a:spLocks noGrp="1"/>
          </p:cNvSpPr>
          <p:nvPr>
            <p:ph type="title" idx="4"/>
          </p:nvPr>
        </p:nvSpPr>
        <p:spPr>
          <a:xfrm>
            <a:off x="591875" y="339650"/>
            <a:ext cx="31236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THE PANDEMIC</a:t>
            </a:r>
            <a:endParaRPr/>
          </a:p>
        </p:txBody>
      </p:sp>
      <p:sp>
        <p:nvSpPr>
          <p:cNvPr id="535" name="Google Shape;535;p80"/>
          <p:cNvSpPr txBox="1">
            <a:spLocks noGrp="1"/>
          </p:cNvSpPr>
          <p:nvPr>
            <p:ph type="title" idx="2"/>
          </p:nvPr>
        </p:nvSpPr>
        <p:spPr>
          <a:xfrm>
            <a:off x="1782250" y="2671175"/>
            <a:ext cx="25227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FF0000"/>
                </a:solidFill>
              </a:rPr>
              <a:t>???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536" name="Google Shape;536;p80"/>
          <p:cNvSpPr txBox="1">
            <a:spLocks noGrp="1"/>
          </p:cNvSpPr>
          <p:nvPr>
            <p:ph type="subTitle" idx="3"/>
          </p:nvPr>
        </p:nvSpPr>
        <p:spPr>
          <a:xfrm flipH="1">
            <a:off x="1561650" y="4045600"/>
            <a:ext cx="1912500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Worldwide cases</a:t>
            </a:r>
            <a:endParaRPr/>
          </a:p>
        </p:txBody>
      </p:sp>
      <p:sp>
        <p:nvSpPr>
          <p:cNvPr id="537" name="Google Shape;537;p80"/>
          <p:cNvSpPr txBox="1">
            <a:spLocks noGrp="1"/>
          </p:cNvSpPr>
          <p:nvPr>
            <p:ph type="subTitle" idx="5"/>
          </p:nvPr>
        </p:nvSpPr>
        <p:spPr>
          <a:xfrm flipH="1">
            <a:off x="1158775" y="1328175"/>
            <a:ext cx="6588300" cy="674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Let’s refresh our memory with some general data about the virus</a:t>
            </a:r>
            <a:endParaRPr/>
          </a:p>
        </p:txBody>
      </p:sp>
      <p:sp>
        <p:nvSpPr>
          <p:cNvPr id="538" name="Google Shape;538;p80"/>
          <p:cNvSpPr/>
          <p:nvPr/>
        </p:nvSpPr>
        <p:spPr>
          <a:xfrm>
            <a:off x="4774350" y="2481675"/>
            <a:ext cx="2808000" cy="12225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39" name="Google Shape;539;p80"/>
          <p:cNvSpPr txBox="1">
            <a:spLocks noGrp="1"/>
          </p:cNvSpPr>
          <p:nvPr>
            <p:ph type="title"/>
          </p:nvPr>
        </p:nvSpPr>
        <p:spPr>
          <a:xfrm>
            <a:off x="1899574" y="2692834"/>
            <a:ext cx="2784185" cy="572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sz="4800" dirty="0">
                <a:solidFill>
                  <a:schemeClr val="tx1"/>
                </a:solidFill>
              </a:rPr>
              <a:t>4,347,921</a:t>
            </a:r>
            <a:endParaRPr sz="4800" dirty="0">
              <a:solidFill>
                <a:schemeClr val="tx1"/>
              </a:solidFill>
            </a:endParaRPr>
          </a:p>
        </p:txBody>
      </p:sp>
      <p:sp>
        <p:nvSpPr>
          <p:cNvPr id="540" name="Google Shape;540;p80"/>
          <p:cNvSpPr txBox="1">
            <a:spLocks noGrp="1"/>
          </p:cNvSpPr>
          <p:nvPr>
            <p:ph type="subTitle" idx="1"/>
          </p:nvPr>
        </p:nvSpPr>
        <p:spPr>
          <a:xfrm flipH="1">
            <a:off x="5896450" y="4136000"/>
            <a:ext cx="950100" cy="28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/>
              <a:t>Deaths</a:t>
            </a:r>
            <a:endParaRPr/>
          </a:p>
        </p:txBody>
      </p:sp>
      <p:sp>
        <p:nvSpPr>
          <p:cNvPr id="533" name="Google Shape;533;p80"/>
          <p:cNvSpPr txBox="1">
            <a:spLocks noGrp="1"/>
          </p:cNvSpPr>
          <p:nvPr>
            <p:ph type="title" idx="6"/>
          </p:nvPr>
        </p:nvSpPr>
        <p:spPr>
          <a:xfrm flipH="1">
            <a:off x="4774350" y="2755575"/>
            <a:ext cx="2808000" cy="67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CN" dirty="0">
                <a:solidFill>
                  <a:srgbClr val="FF0000"/>
                </a:solidFill>
              </a:rPr>
              <a:t>297,220</a:t>
            </a:r>
            <a:endParaRPr dirty="0">
              <a:solidFill>
                <a:srgbClr val="FF0000"/>
              </a:solidFill>
            </a:endParaRPr>
          </a:p>
        </p:txBody>
      </p:sp>
      <p:cxnSp>
        <p:nvCxnSpPr>
          <p:cNvPr id="541" name="Google Shape;541;p80"/>
          <p:cNvCxnSpPr/>
          <p:nvPr/>
        </p:nvCxnSpPr>
        <p:spPr>
          <a:xfrm rot="10800000" flipH="1">
            <a:off x="1562250" y="3362925"/>
            <a:ext cx="3212700" cy="1500"/>
          </a:xfrm>
          <a:prstGeom prst="straightConnector1">
            <a:avLst/>
          </a:prstGeom>
          <a:noFill/>
          <a:ln w="19050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3" name="Google Shape;543;p80"/>
          <p:cNvCxnSpPr>
            <a:stCxn id="535" idx="1"/>
            <a:endCxn id="536" idx="3"/>
          </p:cNvCxnSpPr>
          <p:nvPr/>
        </p:nvCxnSpPr>
        <p:spPr>
          <a:xfrm rot="10800000" flipV="1">
            <a:off x="1561650" y="3008524"/>
            <a:ext cx="220600" cy="1181975"/>
          </a:xfrm>
          <a:prstGeom prst="bentConnector3">
            <a:avLst>
              <a:gd name="adj1" fmla="val 203626"/>
            </a:avLst>
          </a:prstGeom>
          <a:noFill/>
          <a:ln w="19050" cap="flat" cmpd="sng">
            <a:solidFill>
              <a:schemeClr val="accent3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5" grpId="0"/>
      <p:bldP spid="539" grpId="0"/>
      <p:bldP spid="53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7AA1E3BE-8022-445D-896A-1E6FE4368B40}"/>
              </a:ext>
            </a:extLst>
          </p:cNvPr>
          <p:cNvSpPr>
            <a:spLocks noGrp="1"/>
          </p:cNvSpPr>
          <p:nvPr>
            <p:ph type="title" idx="4"/>
          </p:nvPr>
        </p:nvSpPr>
        <p:spPr>
          <a:xfrm>
            <a:off x="591874" y="339650"/>
            <a:ext cx="4660845" cy="674700"/>
          </a:xfrm>
        </p:spPr>
        <p:txBody>
          <a:bodyPr/>
          <a:lstStyle/>
          <a:p>
            <a:r>
              <a:rPr lang="en-US" dirty="0"/>
              <a:t>C</a:t>
            </a:r>
            <a:r>
              <a:rPr lang="en-US" altLang="zh-CN" dirty="0"/>
              <a:t>urrent Situation of COVID-19</a:t>
            </a:r>
            <a:endParaRPr lang="en-US" dirty="0"/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48B671C0-D972-4796-BED9-CFBF7FA02A06}"/>
              </a:ext>
            </a:extLst>
          </p:cNvPr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Part </a:t>
            </a:r>
            <a:r>
              <a:rPr lang="en-US" altLang="zh-CN" dirty="0">
                <a:hlinkClick r:id="rId2"/>
              </a:rPr>
              <a:t>1 Code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8904111"/>
      </p:ext>
    </p:extLst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World After Coronavirus by Slidesgo">
  <a:themeElements>
    <a:clrScheme name="Simple Light">
      <a:dk1>
        <a:srgbClr val="040404"/>
      </a:dk1>
      <a:lt1>
        <a:srgbClr val="FFFFFF"/>
      </a:lt1>
      <a:dk2>
        <a:srgbClr val="F3F3F3"/>
      </a:dk2>
      <a:lt2>
        <a:srgbClr val="666666"/>
      </a:lt2>
      <a:accent1>
        <a:srgbClr val="FFF2CC"/>
      </a:accent1>
      <a:accent2>
        <a:srgbClr val="FFE599"/>
      </a:accent2>
      <a:accent3>
        <a:srgbClr val="FFD966"/>
      </a:accent3>
      <a:accent4>
        <a:srgbClr val="F1C232"/>
      </a:accent4>
      <a:accent5>
        <a:srgbClr val="BF9000"/>
      </a:accent5>
      <a:accent6>
        <a:srgbClr val="7F6000"/>
      </a:accent6>
      <a:hlink>
        <a:srgbClr val="0404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World After Coronavirus by Slidesgo">
  <a:themeElements>
    <a:clrScheme name="Simple Light">
      <a:dk1>
        <a:srgbClr val="040404"/>
      </a:dk1>
      <a:lt1>
        <a:srgbClr val="FFFFFF"/>
      </a:lt1>
      <a:dk2>
        <a:srgbClr val="F3F3F3"/>
      </a:dk2>
      <a:lt2>
        <a:srgbClr val="666666"/>
      </a:lt2>
      <a:accent1>
        <a:srgbClr val="FFF2CC"/>
      </a:accent1>
      <a:accent2>
        <a:srgbClr val="FFE599"/>
      </a:accent2>
      <a:accent3>
        <a:srgbClr val="FFD966"/>
      </a:accent3>
      <a:accent4>
        <a:srgbClr val="F1C232"/>
      </a:accent4>
      <a:accent5>
        <a:srgbClr val="BF9000"/>
      </a:accent5>
      <a:accent6>
        <a:srgbClr val="7F6000"/>
      </a:accent6>
      <a:hlink>
        <a:srgbClr val="04040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935</TotalTime>
  <Words>3968</Words>
  <Application>Microsoft Office PowerPoint</Application>
  <PresentationFormat>On-screen Show (16:9)</PresentationFormat>
  <Paragraphs>116</Paragraphs>
  <Slides>27</Slides>
  <Notes>25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27</vt:i4>
      </vt:variant>
    </vt:vector>
  </HeadingPairs>
  <TitlesOfParts>
    <vt:vector size="40" baseType="lpstr">
      <vt:lpstr>Paytone One</vt:lpstr>
      <vt:lpstr>Unica One</vt:lpstr>
      <vt:lpstr>Nunito Light</vt:lpstr>
      <vt:lpstr>Fira Sans Extra Condensed Medium</vt:lpstr>
      <vt:lpstr>Abel</vt:lpstr>
      <vt:lpstr>Roboto Condensed Light</vt:lpstr>
      <vt:lpstr>Arial</vt:lpstr>
      <vt:lpstr>Raleway SemiBold</vt:lpstr>
      <vt:lpstr>Archivo</vt:lpstr>
      <vt:lpstr>Inter</vt:lpstr>
      <vt:lpstr>Simple Light</vt:lpstr>
      <vt:lpstr>World After Coronavirus by Slidesgo</vt:lpstr>
      <vt:lpstr>World After Coronavirus by Slidesgo</vt:lpstr>
      <vt:lpstr>Effect of COVID-19 </vt:lpstr>
      <vt:lpstr>We focused on:</vt:lpstr>
      <vt:lpstr>Research Goals</vt:lpstr>
      <vt:lpstr>Research questions </vt:lpstr>
      <vt:lpstr>Datasets and Methods chosen </vt:lpstr>
      <vt:lpstr>Current situation about COVID-19</vt:lpstr>
      <vt:lpstr>Research questions </vt:lpstr>
      <vt:lpstr>THE PANDEMIC</vt:lpstr>
      <vt:lpstr>Current Situation of COVID-19</vt:lpstr>
      <vt:lpstr>Effect of COVID-19 on   Vehicle Miles Traveled</vt:lpstr>
      <vt:lpstr>Research questions </vt:lpstr>
      <vt:lpstr>Exploratory Analysis</vt:lpstr>
      <vt:lpstr>The percentage VMT dropped</vt:lpstr>
      <vt:lpstr>The VMT trend in Santa Clara and Los Angeles County</vt:lpstr>
      <vt:lpstr>Effect of COVID-19 on   Fatal Car Accidents</vt:lpstr>
      <vt:lpstr>Research questions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Thank you! Any questions?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Effect of COVID-19 </dc:title>
  <cp:lastModifiedBy>Ketaki Joshi</cp:lastModifiedBy>
  <cp:revision>24</cp:revision>
  <dcterms:modified xsi:type="dcterms:W3CDTF">2020-05-15T00:18:09Z</dcterms:modified>
</cp:coreProperties>
</file>